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CE267-CC32-4E23-9752-A93984C4F7CE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3C7CD-713A-4422-B37E-D3ED96AB774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E9FE9-8538-452B-9799-B2514640C53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4BAB-AFFC-435A-A2BA-8E17E4E0A64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E9FE9-8538-452B-9799-B2514640C53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4BAB-AFFC-435A-A2BA-8E17E4E0A64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E9FE9-8538-452B-9799-B2514640C53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4BAB-AFFC-435A-A2BA-8E17E4E0A64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E9FE9-8538-452B-9799-B2514640C53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4BAB-AFFC-435A-A2BA-8E17E4E0A64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E9FE9-8538-452B-9799-B2514640C53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4BAB-AFFC-435A-A2BA-8E17E4E0A64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E9FE9-8538-452B-9799-B2514640C53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4BAB-AFFC-435A-A2BA-8E17E4E0A64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E9FE9-8538-452B-9799-B2514640C53B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4BAB-AFFC-435A-A2BA-8E17E4E0A64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E9FE9-8538-452B-9799-B2514640C53B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4BAB-AFFC-435A-A2BA-8E17E4E0A64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E9FE9-8538-452B-9799-B2514640C53B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4BAB-AFFC-435A-A2BA-8E17E4E0A64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E9FE9-8538-452B-9799-B2514640C53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4BAB-AFFC-435A-A2BA-8E17E4E0A64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E9FE9-8538-452B-9799-B2514640C53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84BAB-AFFC-435A-A2BA-8E17E4E0A64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E9FE9-8538-452B-9799-B2514640C53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84BAB-AFFC-435A-A2BA-8E17E4E0A64E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SOCIOLOGY.</a:t>
            </a:r>
            <a:br>
              <a:rPr lang="en-US" dirty="0" smtClean="0"/>
            </a:br>
            <a:br>
              <a:rPr lang="en-US" dirty="0"/>
            </a:br>
            <a:r>
              <a:rPr lang="en-US" dirty="0" smtClean="0"/>
              <a:t>B. A. Part-I</a:t>
            </a:r>
            <a:br>
              <a:rPr lang="en-US" dirty="0" smtClean="0"/>
            </a:br>
            <a:br>
              <a:rPr lang="en-US" dirty="0" smtClean="0"/>
            </a:br>
            <a:r>
              <a:rPr lang="en-US" dirty="0" err="1" smtClean="0"/>
              <a:t>Sem</a:t>
            </a:r>
            <a:r>
              <a:rPr lang="en-US" dirty="0" smtClean="0"/>
              <a:t>-II</a:t>
            </a:r>
            <a:br>
              <a:rPr lang="en-US" dirty="0" smtClean="0"/>
            </a:br>
            <a:br>
              <a:rPr lang="en-US" dirty="0" smtClean="0"/>
            </a:br>
            <a:r>
              <a:rPr lang="en-US" dirty="0" smtClean="0"/>
              <a:t>Introduction to Sociology.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                       Chapter- VII.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         </a:t>
            </a:r>
            <a:r>
              <a:rPr lang="en-US" b="1" dirty="0" smtClean="0">
                <a:solidFill>
                  <a:srgbClr val="FF0000"/>
                </a:solidFill>
              </a:rPr>
              <a:t>SOCIAL CONTROL AND DEVIENCE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    Diversity in human society.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    Linguistic, Racial, religious and Cultural.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    Disparity is causing imposition, sub  ordination and                    conflict.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Conflict, diversity and inequality was controlled by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Norms, customs, folkways and public opinion.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CONTROL: </a:t>
            </a:r>
            <a:endParaRPr lang="en-US" dirty="0" smtClean="0"/>
          </a:p>
          <a:p>
            <a:r>
              <a:rPr lang="en-US" dirty="0" smtClean="0"/>
              <a:t>Social control is universal phenomena.</a:t>
            </a:r>
            <a:endParaRPr lang="en-US" dirty="0" smtClean="0"/>
          </a:p>
          <a:p>
            <a:r>
              <a:rPr lang="en-US" dirty="0" smtClean="0"/>
              <a:t>Violation of social norms or laws requires social control.</a:t>
            </a:r>
            <a:endParaRPr lang="en-US" dirty="0" smtClean="0"/>
          </a:p>
          <a:p>
            <a:r>
              <a:rPr lang="en-US" dirty="0" smtClean="0"/>
              <a:t>Control is relative in nature.</a:t>
            </a:r>
            <a:endParaRPr lang="en-US" dirty="0" smtClean="0"/>
          </a:p>
          <a:p>
            <a:r>
              <a:rPr lang="en-US" dirty="0" smtClean="0"/>
              <a:t>Superior or upper group imposes control over lower.</a:t>
            </a:r>
            <a:endParaRPr lang="en-US" dirty="0" smtClean="0"/>
          </a:p>
          <a:p>
            <a:r>
              <a:rPr lang="en-US" dirty="0" smtClean="0"/>
              <a:t>Process of control is either coercive or persuasive.</a:t>
            </a:r>
            <a:endParaRPr lang="en-US" dirty="0" smtClean="0"/>
          </a:p>
          <a:p>
            <a:r>
              <a:rPr lang="en-US" dirty="0" smtClean="0"/>
              <a:t>Social control necessary for peace and discipline.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TYPES OF SOCIAL CONTROL</a:t>
            </a:r>
            <a:r>
              <a:rPr lang="en-US" b="1" dirty="0" smtClean="0"/>
              <a:t>.</a:t>
            </a:r>
            <a:endParaRPr lang="en-US" b="1" dirty="0" smtClean="0"/>
          </a:p>
          <a:p>
            <a:r>
              <a:rPr lang="en-US" dirty="0" smtClean="0"/>
              <a:t>Though social control is universal and relative process it is necessary for peace and order.</a:t>
            </a:r>
            <a:endParaRPr lang="en-US" dirty="0" smtClean="0"/>
          </a:p>
          <a:p>
            <a:r>
              <a:rPr lang="en-US" dirty="0" smtClean="0"/>
              <a:t>Some of the types of social control are…….</a:t>
            </a:r>
            <a:endParaRPr lang="en-US" dirty="0" smtClean="0"/>
          </a:p>
          <a:p>
            <a:r>
              <a:rPr lang="en-US" dirty="0" smtClean="0"/>
              <a:t>1 Positive control.</a:t>
            </a:r>
            <a:endParaRPr lang="en-US" dirty="0" smtClean="0"/>
          </a:p>
          <a:p>
            <a:r>
              <a:rPr lang="en-US" dirty="0" smtClean="0"/>
              <a:t>2. Negative Control.</a:t>
            </a:r>
            <a:endParaRPr lang="en-US" dirty="0" smtClean="0"/>
          </a:p>
          <a:p>
            <a:r>
              <a:rPr lang="en-US" dirty="0" smtClean="0"/>
              <a:t>3. Direct Control.</a:t>
            </a:r>
            <a:endParaRPr lang="en-US" dirty="0" smtClean="0"/>
          </a:p>
          <a:p>
            <a:r>
              <a:rPr lang="en-US" dirty="0" smtClean="0"/>
              <a:t>4. Indirect Control.</a:t>
            </a:r>
            <a:endParaRPr lang="en-US" dirty="0" smtClean="0"/>
          </a:p>
          <a:p>
            <a:r>
              <a:rPr lang="en-US" dirty="0" smtClean="0"/>
              <a:t>5. Formal control </a:t>
            </a:r>
            <a:endParaRPr lang="en-US" dirty="0" smtClean="0"/>
          </a:p>
          <a:p>
            <a:r>
              <a:rPr lang="en-US" dirty="0" smtClean="0"/>
              <a:t>6.Indirect control.</a:t>
            </a:r>
            <a:endParaRPr lang="en-US" dirty="0" smtClean="0"/>
          </a:p>
          <a:p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                 SOCIAL DEVIANCE.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Deviance is an act forbidden by social norms and laws.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Deviance is the act deviated from the right path.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All deviances are harmful to individual and society.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Every deviancy has a remedy either positive or negative.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wrong, mistake, sine and crimes are some of the types of deviation. </a:t>
            </a:r>
            <a:endParaRPr lang="en-US" b="1" dirty="0" smtClean="0"/>
          </a:p>
          <a:p>
            <a:r>
              <a:rPr lang="en-US" b="1" dirty="0" smtClean="0"/>
              <a:t>A deviance act is relative in nature.</a:t>
            </a:r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 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CAUSES OF SOCIAL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DEVIANCE</a:t>
            </a:r>
            <a:r>
              <a:rPr lang="en-US" dirty="0" smtClean="0">
                <a:solidFill>
                  <a:srgbClr val="7030A0"/>
                </a:solidFill>
              </a:rPr>
              <a:t>:</a:t>
            </a:r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/>
              <a:t>Social deviancy is universal and relative act.</a:t>
            </a:r>
            <a:endParaRPr lang="en-US" dirty="0" smtClean="0"/>
          </a:p>
          <a:p>
            <a:r>
              <a:rPr lang="en-US" dirty="0" smtClean="0"/>
              <a:t>Whenever two or more persons come together they commit deviancy.</a:t>
            </a:r>
            <a:endParaRPr lang="en-US" dirty="0" smtClean="0"/>
          </a:p>
          <a:p>
            <a:r>
              <a:rPr lang="en-US" dirty="0" smtClean="0"/>
              <a:t>Deviancy some times out of ignorance and negligence, but it is mainly a deliberate attempt.</a:t>
            </a:r>
            <a:endParaRPr lang="en-US" dirty="0" smtClean="0"/>
          </a:p>
          <a:p>
            <a:r>
              <a:rPr lang="en-US" dirty="0" smtClean="0"/>
              <a:t>Some of the causes of deviancy are…..</a:t>
            </a:r>
            <a:endParaRPr lang="en-US" dirty="0" smtClean="0"/>
          </a:p>
          <a:p>
            <a:r>
              <a:rPr lang="en-US" dirty="0" smtClean="0"/>
              <a:t>1- Negative socialization.</a:t>
            </a:r>
            <a:endParaRPr lang="en-US" dirty="0" smtClean="0"/>
          </a:p>
          <a:p>
            <a:r>
              <a:rPr lang="en-US" dirty="0" smtClean="0"/>
              <a:t>2 – Anomie.</a:t>
            </a:r>
            <a:endParaRPr lang="en-US" dirty="0" smtClean="0"/>
          </a:p>
          <a:p>
            <a:r>
              <a:rPr lang="en-US" dirty="0" smtClean="0"/>
              <a:t>3 – Relativity of the social norms.</a:t>
            </a:r>
            <a:endParaRPr lang="en-US" dirty="0" smtClean="0"/>
          </a:p>
          <a:p>
            <a:r>
              <a:rPr lang="en-US" dirty="0" smtClean="0"/>
              <a:t>4 – Cultural lag.</a:t>
            </a:r>
            <a:endParaRPr lang="en-US" dirty="0" smtClean="0"/>
          </a:p>
          <a:p>
            <a:r>
              <a:rPr lang="en-US" dirty="0" smtClean="0"/>
              <a:t>5 – Patronage to the anti social ad anti national elements. </a:t>
            </a:r>
            <a:endParaRPr lang="en-US" dirty="0" smtClean="0"/>
          </a:p>
          <a:p>
            <a:r>
              <a:rPr lang="en-US" dirty="0" smtClean="0"/>
              <a:t>6 – Ineffectiveness of punishment.</a:t>
            </a:r>
            <a:endParaRPr lang="en-US" dirty="0" smtClean="0"/>
          </a:p>
          <a:p>
            <a:r>
              <a:rPr lang="en-US" dirty="0" smtClean="0"/>
              <a:t>7 -  failure of the </a:t>
            </a:r>
            <a:r>
              <a:rPr lang="en-US" smtClean="0"/>
              <a:t>government machinery.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1807</Words>
  <Application>WPS Presentation</Application>
  <PresentationFormat>On-screen Show (4:3)</PresentationFormat>
  <Paragraphs>62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SimSun</vt:lpstr>
      <vt:lpstr>Wingdings</vt:lpstr>
      <vt:lpstr>Calibri</vt:lpstr>
      <vt:lpstr>Microsoft YaHei</vt:lpstr>
      <vt:lpstr>Arial Unicode MS</vt:lpstr>
      <vt:lpstr>Office Theme</vt:lpstr>
      <vt:lpstr>SOCIOLOGY.  B. A. Part-I  Sem-II  Introduction to Sociology.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Sociology.  B. A. Part-I  Introduction to Sociology.</dc:title>
  <dc:creator>admin-pc</dc:creator>
  <cp:lastModifiedBy>A. Rahim</cp:lastModifiedBy>
  <cp:revision>10</cp:revision>
  <dcterms:created xsi:type="dcterms:W3CDTF">2016-02-17T05:17:00Z</dcterms:created>
  <dcterms:modified xsi:type="dcterms:W3CDTF">2023-09-12T02:15:37Z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F3AB927D5F8D41A6B05AFFD09FD03ADC_12</vt:lpwstr>
  </property>
  <property fmtid="{D5CDD505-2E9C-101B-9397-08002B2CF9AE}" pid="3" name="KSOProductBuildVer">
    <vt:lpwstr>1033-12.2.0.13201</vt:lpwstr>
  </property>
</Properties>
</file>