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65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983A3C-F90C-4C55-8269-8250A6F21EE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98EFFD-757A-4A21-B7F1-9C45BE5D02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762000"/>
            <a:ext cx="8305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dirty="0" smtClean="0">
                <a:latin typeface="Shivaji01" pitchFamily="2" charset="0"/>
                <a:cs typeface="Arial" pitchFamily="34" charset="0"/>
              </a:rPr>
              <a:t>]</a:t>
            </a:r>
            <a:r>
              <a:rPr lang="en-US" sz="6000" dirty="0" err="1" smtClean="0">
                <a:latin typeface="Shivaji01" pitchFamily="2" charset="0"/>
                <a:cs typeface="Arial" pitchFamily="34" charset="0"/>
              </a:rPr>
              <a:t>pyaaoijat</a:t>
            </a:r>
            <a:r>
              <a:rPr lang="en-US" sz="6000" dirty="0" smtClean="0">
                <a:latin typeface="Shivaji01" pitchFamily="2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Shivaji01" pitchFamily="2" charset="0"/>
                <a:cs typeface="Arial" pitchFamily="34" charset="0"/>
              </a:rPr>
              <a:t>BaUgaaola</a:t>
            </a:r>
            <a:r>
              <a:rPr lang="en-US" sz="6000" dirty="0" smtClean="0">
                <a:latin typeface="Shivaji01" pitchFamily="2" charset="0"/>
                <a:cs typeface="Arial" pitchFamily="34" charset="0"/>
              </a:rPr>
              <a:t/>
            </a:r>
            <a:br>
              <a:rPr lang="en-US" sz="6000" dirty="0" smtClean="0">
                <a:latin typeface="Shivaji01" pitchFamily="2" charset="0"/>
                <a:cs typeface="Arial" pitchFamily="34" charset="0"/>
              </a:rPr>
            </a:br>
            <a:r>
              <a:rPr lang="en-US" sz="4800" dirty="0" err="1" smtClean="0">
                <a:latin typeface="Shivaji01" pitchFamily="2" charset="0"/>
                <a:cs typeface="Arial" pitchFamily="34" charset="0"/>
              </a:rPr>
              <a:t>popr</a:t>
            </a:r>
            <a:r>
              <a:rPr lang="en-US" sz="4800" dirty="0" smtClean="0">
                <a:latin typeface="Shivaji01" pitchFamily="2" charset="0"/>
                <a:cs typeface="Arial" pitchFamily="34" charset="0"/>
              </a:rPr>
              <a:t> </a:t>
            </a:r>
            <a:r>
              <a:rPr lang="en-US" sz="4800" dirty="0" smtClean="0">
                <a:latin typeface="Shivaji01"/>
                <a:cs typeface="Arial" pitchFamily="34" charset="0"/>
              </a:rPr>
              <a:t>Ë. 12</a:t>
            </a:r>
            <a:endParaRPr lang="en-US" sz="6000" dirty="0" smtClean="0">
              <a:latin typeface="Shivaji01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 err="1" smtClean="0">
                <a:latin typeface="Shivaji01"/>
                <a:cs typeface="Arial" pitchFamily="34" charset="0"/>
              </a:rPr>
              <a:t>GaTk</a:t>
            </a:r>
            <a:r>
              <a:rPr lang="en-US" sz="5400" dirty="0" smtClean="0">
                <a:latin typeface="Shivaji01"/>
                <a:cs typeface="Arial" pitchFamily="34" charset="0"/>
              </a:rPr>
              <a:t> Á¹ </a:t>
            </a:r>
            <a:r>
              <a:rPr lang="en-US" sz="5400" dirty="0" err="1" smtClean="0">
                <a:latin typeface="Shivaji01"/>
                <a:cs typeface="Arial" pitchFamily="34" charset="0"/>
              </a:rPr>
              <a:t>hvaa</a:t>
            </a:r>
            <a:r>
              <a:rPr lang="en-US" sz="5400" dirty="0" smtClean="0">
                <a:latin typeface="Shivaji01"/>
                <a:cs typeface="Arial" pitchFamily="34" charset="0"/>
              </a:rPr>
              <a:t>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endParaRPr lang="en-US" sz="5400" dirty="0" smtClean="0">
              <a:latin typeface="DVB-TTChhayaEN"/>
              <a:ea typeface="Calibri" pitchFamily="34" charset="0"/>
              <a:cs typeface="Mangal" pitchFamily="18" charset="0"/>
            </a:endParaRPr>
          </a:p>
          <a:p>
            <a:pPr algn="ctr"/>
            <a:r>
              <a:rPr lang="en-US" sz="6000" dirty="0" smtClean="0">
                <a:latin typeface="Shivaji01" pitchFamily="2" charset="0"/>
              </a:rPr>
              <a:t> </a:t>
            </a:r>
            <a:r>
              <a:rPr lang="en-US" sz="6000" dirty="0" err="1" smtClean="0">
                <a:latin typeface="Shivaji01" pitchFamily="2" charset="0"/>
              </a:rPr>
              <a:t>saadrkto</a:t>
            </a:r>
            <a:r>
              <a:rPr lang="en-US" sz="6000" dirty="0" smtClean="0">
                <a:latin typeface="Shivaji01" pitchFamily="2" charset="0"/>
              </a:rPr>
              <a:t>-</a:t>
            </a:r>
            <a:br>
              <a:rPr lang="en-US" sz="6000" dirty="0" smtClean="0">
                <a:latin typeface="Shivaji01" pitchFamily="2" charset="0"/>
              </a:rPr>
            </a:br>
            <a:r>
              <a:rPr lang="en-US" sz="6000" dirty="0" err="1" smtClean="0">
                <a:latin typeface="Shivaji01" pitchFamily="2" charset="0"/>
              </a:rPr>
              <a:t>p`a.Da^.esa.e.rajagau</a:t>
            </a:r>
            <a:r>
              <a:rPr lang="en-US" sz="6000" dirty="0" smtClean="0">
                <a:latin typeface="Shivaji01" pitchFamily="2" charset="0"/>
              </a:rPr>
              <a:t>$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3400" y="1219200"/>
            <a:ext cx="79248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6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Pollution )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mhNajao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p`duYakacao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p`kar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naOsaiga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-k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maanavainaima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-t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28600" y="914400"/>
            <a:ext cx="8534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p`duYaNaacao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p`kar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(Air Pollution 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28600" y="3200400"/>
            <a:ext cx="739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)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Water Pollution 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28600" y="4495800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QvanaI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(Sound Pollution 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52400" y="228600"/>
            <a:ext cx="89916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(Air Pollution 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vyaa#yaa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hvaocao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mah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&lt;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naOsaiga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-k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jvaalaamauKI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d`ok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vaadLo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tapmaanaacaI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ivapirtta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baaYpacao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AivaYkar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vanasptI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kujaUna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dUiYat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vaayaU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hvaot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imasaLUna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p`aNyaaMcyaa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SvaasaaocCvaasaaWaro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baahor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pDNaarI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duga-QaI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                                                                                                                                      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304800" y="762000"/>
            <a:ext cx="8686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maanavainaima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-t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                                                  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[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MQanaacaa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vaapr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vaahnaatUna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baahor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pDNaara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QaUr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 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dyaaogaQaMdo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ANauMcao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sfaoT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              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5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jaMgalaaMnaaM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AagaI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laaoksaM#yaa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7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naagarIkrNa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228600" y="117693"/>
            <a:ext cx="86868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vaatavarNaatIla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P`aaNavaayaUcao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p`maaNa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vaatavarNaatIla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kaba-naDaya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^@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[-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p`maaNa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hvaot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ivaYaarI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vaayaUcao</a:t>
            </a: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P`amaaNa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ikrNaao%sagaI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QaULImauLo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vyaga%va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raogaaMcao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p`maaNa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10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  <a:buAutoNum type="arabicPlain" startAt="6"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vanasptIvar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 </a:t>
            </a: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7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pSaupxyaaMcyaa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ijaivatasa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Qaaoka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8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Qau@yaaMcaI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inaima-tI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9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vaahtukIvar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10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vaastuvar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381000" y="228600"/>
            <a:ext cx="8229600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p`duYaNaavarIla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paya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1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naOsaiga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-k ]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paya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1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pa}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vanasptI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p`duYaNaacaI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maanavainaima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-t ]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paya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                                                                                  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                                                                  	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karKanyaacao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QauraDo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Mca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naOsaiga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-k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vaayaU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jala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ivaVutcaa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vaapr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SahrapasaUna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dUr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zovaNao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 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4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svayaMcailat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vaahnaaMpasaUna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5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ANaUsfaoTavar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baMdI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GaalaNao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6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SahratIla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vaaZ%yaa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laaoksaM#yaovar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AaLa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GaalaNao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7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vaRxaaraopna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       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8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janajaagaRtI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255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16</cp:revision>
  <dcterms:created xsi:type="dcterms:W3CDTF">2019-01-09T10:36:43Z</dcterms:created>
  <dcterms:modified xsi:type="dcterms:W3CDTF">2023-09-05T10:10:38Z</dcterms:modified>
</cp:coreProperties>
</file>