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63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35244A-4E98-489C-BD24-B998D1D547CB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053CFF-168C-4F80-88E2-17F7B095D2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35244A-4E98-489C-BD24-B998D1D547CB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053CFF-168C-4F80-88E2-17F7B095D2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35244A-4E98-489C-BD24-B998D1D547CB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053CFF-168C-4F80-88E2-17F7B095D2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35244A-4E98-489C-BD24-B998D1D547CB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053CFF-168C-4F80-88E2-17F7B095D2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35244A-4E98-489C-BD24-B998D1D547CB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053CFF-168C-4F80-88E2-17F7B095D2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35244A-4E98-489C-BD24-B998D1D547CB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053CFF-168C-4F80-88E2-17F7B095D2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35244A-4E98-489C-BD24-B998D1D547CB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053CFF-168C-4F80-88E2-17F7B095D2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35244A-4E98-489C-BD24-B998D1D547CB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053CFF-168C-4F80-88E2-17F7B095D2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35244A-4E98-489C-BD24-B998D1D547CB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053CFF-168C-4F80-88E2-17F7B095D2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35244A-4E98-489C-BD24-B998D1D547CB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053CFF-168C-4F80-88E2-17F7B095D2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335244A-4E98-489C-BD24-B998D1D547CB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89053CFF-168C-4F80-88E2-17F7B095D2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335244A-4E98-489C-BD24-B998D1D547CB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89053CFF-168C-4F80-88E2-17F7B095D2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33400" y="457200"/>
            <a:ext cx="8077200" cy="5410200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/>
            </a:r>
            <a:b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</a:br>
            <a:r>
              <a:rPr kumimoji="0" lang="en-US" sz="4500" b="0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BaUgaaola</a:t>
            </a: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  <a:r>
              <a:rPr kumimoji="0" lang="en-US" sz="4500" b="0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ivaBaaga</a:t>
            </a: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</a:p>
          <a:p>
            <a:pPr lvl="0" algn="ctr">
              <a:spcBef>
                <a:spcPct val="0"/>
              </a:spcBef>
              <a:defRPr/>
            </a:pP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/>
            </a:r>
            <a:b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</a:br>
            <a:r>
              <a:rPr kumimoji="0" lang="en-US" sz="4500" b="0" i="1" u="none" strike="noStrike" kern="1200" cap="none" spc="0" normalizeH="0" baseline="0" noProof="0" dirty="0" err="1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baI.e</a:t>
            </a:r>
            <a:r>
              <a:rPr kumimoji="0" lang="en-US" sz="4500" b="0" i="1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. </a:t>
            </a:r>
            <a:r>
              <a:rPr kumimoji="0" lang="en-US" sz="4500" b="0" i="1" u="none" strike="noStrike" kern="1200" cap="none" spc="0" normalizeH="0" baseline="0" noProof="0" dirty="0" err="1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Baaga</a:t>
            </a:r>
            <a:r>
              <a:rPr kumimoji="0" lang="en-US" sz="4500" b="0" i="1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3</a:t>
            </a:r>
            <a:r>
              <a:rPr lang="en-US" sz="4500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Shivaji01" pitchFamily="2" charset="0"/>
              </a:rPr>
              <a:t>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7000" dirty="0" smtClean="0">
              <a:latin typeface="Shivaji01" pitchFamily="2" charset="0"/>
              <a:ea typeface="Calibri" pitchFamily="34" charset="0"/>
              <a:cs typeface="Mangal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7000" dirty="0" err="1" smtClean="0">
                <a:latin typeface="Shivaji01" pitchFamily="2" charset="0"/>
                <a:ea typeface="Calibri" pitchFamily="34" charset="0"/>
                <a:cs typeface="Mangal" pitchFamily="18" charset="0"/>
              </a:rPr>
              <a:t>AaQauinak</a:t>
            </a:r>
            <a:r>
              <a:rPr lang="en-US" sz="7000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7000" dirty="0" err="1" smtClean="0">
                <a:latin typeface="Shivaji01" pitchFamily="2" charset="0"/>
                <a:ea typeface="Calibri" pitchFamily="34" charset="0"/>
                <a:cs typeface="Mangal" pitchFamily="18" charset="0"/>
              </a:rPr>
              <a:t>BaaOgaaoilak</a:t>
            </a:r>
            <a:r>
              <a:rPr lang="en-US" sz="7000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7000" dirty="0" err="1" smtClean="0">
                <a:latin typeface="Shivaji01" pitchFamily="2" charset="0"/>
                <a:ea typeface="Calibri" pitchFamily="34" charset="0"/>
                <a:cs typeface="Mangal" pitchFamily="18" charset="0"/>
              </a:rPr>
              <a:t>saMklpnaacao</a:t>
            </a:r>
            <a:r>
              <a:rPr lang="en-US" sz="7000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7000" dirty="0" err="1" smtClean="0">
                <a:latin typeface="Shivaji01" pitchFamily="2" charset="0"/>
                <a:ea typeface="Calibri" pitchFamily="34" charset="0"/>
                <a:cs typeface="Mangal" pitchFamily="18" charset="0"/>
              </a:rPr>
              <a:t>janak</a:t>
            </a:r>
            <a:endParaRPr lang="en-US" sz="7000" dirty="0" smtClean="0">
              <a:latin typeface="Shivaji01" pitchFamily="2" charset="0"/>
              <a:ea typeface="Calibri" pitchFamily="34" charset="0"/>
              <a:cs typeface="Mangal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7000" dirty="0" err="1" smtClean="0">
                <a:latin typeface="Shivaji01" pitchFamily="2" charset="0"/>
                <a:ea typeface="Calibri" pitchFamily="34" charset="0"/>
                <a:cs typeface="Mangal" pitchFamily="18" charset="0"/>
              </a:rPr>
              <a:t>kala</a:t>
            </a:r>
            <a:r>
              <a:rPr lang="en-US" sz="7000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- </a:t>
            </a:r>
            <a:r>
              <a:rPr lang="en-US" sz="7000" dirty="0" err="1" smtClean="0">
                <a:latin typeface="Shivaji01" pitchFamily="2" charset="0"/>
                <a:ea typeface="Calibri" pitchFamily="34" charset="0"/>
                <a:cs typeface="Mangal" pitchFamily="18" charset="0"/>
              </a:rPr>
              <a:t>irTr</a:t>
            </a:r>
            <a:endParaRPr lang="en-US" sz="70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300" b="0" i="1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/>
            </a:r>
            <a:br>
              <a:rPr kumimoji="0" lang="en-US" sz="4300" b="0" i="1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</a:br>
            <a:r>
              <a:rPr kumimoji="0" lang="en-US" sz="4300" b="0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popr</a:t>
            </a: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k`.9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/>
            </a:r>
            <a:b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</a:br>
            <a:endParaRPr kumimoji="0" lang="en-US" sz="4300" b="0" i="0" u="none" strike="noStrike" kern="1200" cap="none" spc="0" normalizeH="0" baseline="0" noProof="0" dirty="0" smtClean="0">
              <a:ln>
                <a:noFill/>
              </a:ln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Shivaji01" pitchFamily="2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400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Shivaji01" pitchFamily="2" charset="0"/>
                <a:ea typeface="+mj-ea"/>
                <a:cs typeface="+mj-cs"/>
              </a:rPr>
              <a:t>                              </a:t>
            </a:r>
            <a:endParaRPr kumimoji="0" lang="en-US" sz="6400" b="0" i="0" u="none" strike="noStrike" kern="1200" cap="none" spc="0" normalizeH="0" baseline="0" noProof="0" dirty="0">
              <a:ln>
                <a:noFill/>
              </a:ln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Shivaji01" pitchFamily="2" charset="0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733800" y="52578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i-IN" b="1" dirty="0" smtClean="0">
                <a:solidFill>
                  <a:srgbClr val="FF0000"/>
                </a:solidFill>
              </a:rPr>
              <a:t>प्रा. डॉ. एस. ए. राजगुरू </a:t>
            </a:r>
          </a:p>
          <a:p>
            <a:pPr algn="ctr"/>
            <a:r>
              <a:rPr lang="hi-IN" b="1" dirty="0" smtClean="0">
                <a:solidFill>
                  <a:srgbClr val="0000FF"/>
                </a:solidFill>
              </a:rPr>
              <a:t>भूगोल विभाग प्रमुख </a:t>
            </a:r>
          </a:p>
          <a:p>
            <a:pPr algn="ctr"/>
            <a:r>
              <a:rPr lang="hi-IN" b="1" dirty="0" smtClean="0">
                <a:solidFill>
                  <a:srgbClr val="0000FF"/>
                </a:solidFill>
              </a:rPr>
              <a:t>सोशल कॉलेज, सोलापूर </a:t>
            </a:r>
            <a:endParaRPr lang="en-US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914400" y="533400"/>
            <a:ext cx="681468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P`akrNa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2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ro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</a:t>
            </a:r>
            <a:r>
              <a:rPr kumimoji="0" lang="en-US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AaQauinak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BaaOgaaoilak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saMklpnaacao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janak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762000" y="2209800"/>
            <a:ext cx="723900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5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kala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- </a:t>
            </a:r>
            <a:r>
              <a:rPr kumimoji="0" lang="en-US" sz="5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irTr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I)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jaIvana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pircaya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1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janma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dirty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3600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          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2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iSaxaNa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dirty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3600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         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3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saMSaaoQana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dirty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3600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          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4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maR%yaU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/>
          <p:cNvSpPr>
            <a:spLocks noChangeArrowheads="1"/>
          </p:cNvSpPr>
          <p:nvPr/>
        </p:nvSpPr>
        <p:spPr bwMode="auto">
          <a:xfrm>
            <a:off x="304800" y="381000"/>
            <a:ext cx="8077200" cy="630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II)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kala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-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irTr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yaaMcao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BaUgaaolaatIla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kaya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- 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1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yauraop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KMDacao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P`akaSana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ivaji01" pitchFamily="2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2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Mangal" pitchFamily="18" charset="0"/>
              </a:rPr>
              <a:t>‘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naivana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BaUgaaola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Mangal" pitchFamily="18" charset="0"/>
              </a:rPr>
              <a:t>’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yaa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ga`Mqaacao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hstilaKIt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ivaji01" pitchFamily="2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3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Mangal" pitchFamily="18" charset="0"/>
              </a:rPr>
              <a:t>‘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AD-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kMuDo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Mangal" pitchFamily="18" charset="0"/>
              </a:rPr>
              <a:t>’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ga`MqaacaI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inaima-tI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             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nap ITC" pitchFamily="82" charset="0"/>
                <a:ea typeface="Calibri" pitchFamily="34" charset="0"/>
                <a:cs typeface="Mangal" pitchFamily="18" charset="0"/>
              </a:rPr>
              <a:t>1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BaUpRiYTya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gaaoYTI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dirty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3600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                       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nap ITC" pitchFamily="82" charset="0"/>
                <a:ea typeface="Calibri" pitchFamily="34" charset="0"/>
                <a:cs typeface="Mangal" pitchFamily="18" charset="0"/>
              </a:rPr>
              <a:t>2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gaitiSala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gaaoYTI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dirty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3600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                       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nap ITC" pitchFamily="82" charset="0"/>
                <a:ea typeface="Calibri" pitchFamily="34" charset="0"/>
                <a:cs typeface="Mangal" pitchFamily="18" charset="0"/>
              </a:rPr>
              <a:t>3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BaaOitk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gaaoYTI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1"/>
          <p:cNvSpPr>
            <a:spLocks noChangeArrowheads="1"/>
          </p:cNvSpPr>
          <p:nvPr/>
        </p:nvSpPr>
        <p:spPr bwMode="auto">
          <a:xfrm>
            <a:off x="381000" y="533400"/>
            <a:ext cx="85344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III)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kala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-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irTr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yaaMcyaa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BaUgaaolaatIla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saMklpnaa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 1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BaUgaaola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ek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AnauBavajanya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Saas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~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dirty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3600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           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2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BaUpRYTavairla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GaTnaadRSyaaMcaI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saMgatI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ivaji01" pitchFamily="2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3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P`adoSaatIla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GaTnaaMcao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sva$p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samajaavaUna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GaoNa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ivaji01" pitchFamily="2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dirty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3600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          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4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P`adoSaacao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pUNa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-%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vaanao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AQyayana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krNao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685800"/>
            <a:ext cx="67056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5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maanava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ha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BaUgaaolaacyaa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AQyayanaacaa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koMd`ibaMdU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6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BaaOgaaoilak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ivaBaagaacao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saMklpnaa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       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nap ITC" pitchFamily="82" charset="0"/>
                <a:ea typeface="Calibri" pitchFamily="34" charset="0"/>
                <a:cs typeface="Mangal" pitchFamily="18" charset="0"/>
              </a:rPr>
              <a:t>1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P`aqama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EaoNaIcaI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BaUmaIsva$po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nap ITC" pitchFamily="82" charset="0"/>
                <a:ea typeface="Calibri" pitchFamily="34" charset="0"/>
                <a:cs typeface="Mangal" pitchFamily="18" charset="0"/>
              </a:rPr>
              <a:t>             2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ivdtIya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EaoNaIcaI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BaUmaIsva$po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      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nap ITC" pitchFamily="82" charset="0"/>
                <a:ea typeface="Calibri" pitchFamily="34" charset="0"/>
                <a:cs typeface="Mangal" pitchFamily="18" charset="0"/>
              </a:rPr>
              <a:t>3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tRtIya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EaoNaIcaI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BaUmaIsva$po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ivaji01" pitchFamily="2" charset="0"/>
              <a:ea typeface="Calibri" pitchFamily="34" charset="0"/>
              <a:cs typeface="Mangal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7 [-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SvarvaadI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dRiYTkaona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ivaji01" pitchFamily="2" charset="0"/>
              <a:ea typeface="Calibri" pitchFamily="34" charset="0"/>
              <a:cs typeface="Mangal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"/>
          <p:cNvSpPr>
            <a:spLocks noChangeArrowheads="1"/>
          </p:cNvSpPr>
          <p:nvPr/>
        </p:nvSpPr>
        <p:spPr bwMode="auto">
          <a:xfrm>
            <a:off x="1066800" y="2057400"/>
            <a:ext cx="73914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IV)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</a:t>
            </a:r>
            <a:r>
              <a:rPr kumimoji="0" lang="en-US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kala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- </a:t>
            </a:r>
            <a:r>
              <a:rPr kumimoji="0" lang="en-US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irTr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yaaMcyaa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kayaa-cao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maulyamaapna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0" y="1371600"/>
            <a:ext cx="6864350" cy="1752600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3154680" lvl="6" indent="-342900">
              <a:spcBef>
                <a:spcPts val="700"/>
              </a:spcBef>
              <a:buClr>
                <a:schemeClr val="tx2"/>
              </a:buClr>
              <a:buSzPct val="95000"/>
            </a:pPr>
            <a:r>
              <a:rPr kumimoji="0" lang="en-US" sz="16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Qanyavaad</a:t>
            </a:r>
            <a:r>
              <a:rPr kumimoji="0" lang="en-US" sz="16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</a:p>
        </p:txBody>
      </p:sp>
      <p:pic>
        <p:nvPicPr>
          <p:cNvPr id="3" name="Picture 2" descr="C:\Documents and Settings\Taruben\Desktop\FLOWERS\Flower rarest\20rafi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3200400"/>
            <a:ext cx="52578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19</TotalTime>
  <Words>170</Words>
  <Application>Microsoft Office PowerPoint</Application>
  <PresentationFormat>On-screen Show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Metro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abc</cp:lastModifiedBy>
  <cp:revision>9</cp:revision>
  <dcterms:created xsi:type="dcterms:W3CDTF">2019-01-11T04:07:05Z</dcterms:created>
  <dcterms:modified xsi:type="dcterms:W3CDTF">2023-09-05T10:26:06Z</dcterms:modified>
</cp:coreProperties>
</file>