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4D40-AF5B-4393-BF9E-042531D2BB5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9F00-F969-4E03-B8F6-45F2750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4D40-AF5B-4393-BF9E-042531D2BB5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9F00-F969-4E03-B8F6-45F2750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4D40-AF5B-4393-BF9E-042531D2BB5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9F00-F969-4E03-B8F6-45F2750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4D40-AF5B-4393-BF9E-042531D2BB5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9F00-F969-4E03-B8F6-45F2750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4D40-AF5B-4393-BF9E-042531D2BB5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9F00-F969-4E03-B8F6-45F2750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4D40-AF5B-4393-BF9E-042531D2BB5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9F00-F969-4E03-B8F6-45F2750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4D40-AF5B-4393-BF9E-042531D2BB5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9F00-F969-4E03-B8F6-45F2750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4D40-AF5B-4393-BF9E-042531D2BB5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9F00-F969-4E03-B8F6-45F2750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4D40-AF5B-4393-BF9E-042531D2BB5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9F00-F969-4E03-B8F6-45F2750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4D40-AF5B-4393-BF9E-042531D2BB5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79F00-F969-4E03-B8F6-45F2750C63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4D40-AF5B-4393-BF9E-042531D2BB5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F779F00-F969-4E03-B8F6-45F2750C63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474D40-AF5B-4393-BF9E-042531D2BB54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779F00-F969-4E03-B8F6-45F2750C63C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762000"/>
            <a:ext cx="8077200" cy="58674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BaUgaaola</a:t>
            </a: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  <a:r>
              <a:rPr kumimoji="0" lang="en-US" sz="45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ivaBaaga</a:t>
            </a: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r>
              <a:rPr kumimoji="0" lang="en-US" sz="4500" b="0" i="1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baI.e</a:t>
            </a:r>
            <a:r>
              <a:rPr kumimoji="0" lang="en-US" sz="45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. </a:t>
            </a:r>
            <a:r>
              <a:rPr kumimoji="0" lang="en-US" sz="4500" b="0" i="1" u="none" strike="noStrike" kern="1200" cap="none" spc="0" normalizeH="0" baseline="0" noProof="0" dirty="0" err="1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Baaga</a:t>
            </a:r>
            <a:r>
              <a:rPr kumimoji="0" lang="en-US" sz="45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> 3</a:t>
            </a:r>
            <a:r>
              <a:rPr lang="en-US" sz="45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dirty="0" err="1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popr</a:t>
            </a:r>
            <a:r>
              <a:rPr lang="en-US" sz="48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</a:rPr>
              <a:t> k`.9</a:t>
            </a:r>
            <a:endParaRPr lang="en-US" sz="4500" dirty="0" smtClean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Shivaji01" pitchFamily="2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4500" dirty="0" smtClean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Shivaji01" pitchFamily="2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200" b="1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BaUgaaolaatIla</a:t>
            </a:r>
            <a:r>
              <a:rPr lang="en-US" sz="72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7200" b="1" dirty="0" err="1" smtClean="0">
                <a:latin typeface="Shivaji01" pitchFamily="2" charset="0"/>
                <a:ea typeface="Calibri" pitchFamily="34" charset="0"/>
                <a:cs typeface="Mangal" pitchFamily="18" charset="0"/>
              </a:rPr>
              <a:t>vdOtvaad</a:t>
            </a:r>
            <a:r>
              <a:rPr lang="en-US" sz="7200" b="1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3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300" b="0" i="1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  <a:t/>
            </a:r>
            <a:b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Shivaji01" pitchFamily="2" charset="0"/>
                <a:ea typeface="+mj-ea"/>
                <a:cs typeface="+mj-cs"/>
              </a:rPr>
            </a:br>
            <a:endParaRPr kumimoji="0" lang="en-US" sz="4300" b="0" i="0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4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Shivaji01" pitchFamily="2" charset="0"/>
                <a:ea typeface="+mj-ea"/>
                <a:cs typeface="+mj-cs"/>
              </a:rPr>
              <a:t>                         </a:t>
            </a:r>
            <a:endParaRPr kumimoji="0" lang="en-US" sz="6400" b="0" i="0" u="none" strike="noStrike" kern="1200" cap="none" spc="0" normalizeH="0" baseline="0" noProof="0" dirty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hivaji01" pitchFamily="2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33800" y="5257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i-IN" b="1" dirty="0" smtClean="0">
                <a:solidFill>
                  <a:srgbClr val="FF0000"/>
                </a:solidFill>
              </a:rPr>
              <a:t>प्रा. डॉ. एस. ए. राजगुरू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भूगोल विभाग प्रमुख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सोशल कॉलेज, सोलापूर 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1371600"/>
            <a:ext cx="8077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P`akrNa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3ro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BaUgaaolaatIla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vdOtvaad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matiBannata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81000" y="3200400"/>
            <a:ext cx="6858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P`astavanaa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vdOtvaad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mhNajao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609600" y="838200"/>
            <a:ext cx="6858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VB-TTChhayaEN"/>
                <a:ea typeface="Calibri" pitchFamily="34" charset="0"/>
                <a:cs typeface="Mangal" pitchFamily="18" charset="0"/>
              </a:rPr>
              <a:t>2)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P`aadoiSak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iva$Qd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saamaanya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P`astavanaa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A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P`aadoiSak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P`astavanaa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P`aadoiSak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ivaBaaga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mhNajao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P`aadoiSak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mhNajao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304800" y="457200"/>
            <a:ext cx="86106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ivaivaQa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Saas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~&amp;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aMcaI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mato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ga`Ik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~&amp; :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haomar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hokairyasa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raomana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~&amp; :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a^baao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3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Arba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~&amp; :  1 Ala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masaudI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2 [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batuta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	                             3 [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Kaladuna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4 17 18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19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SatkatIla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~&amp;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aMcaI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mato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  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banaa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-D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vhoroinayasa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hMmbaaolT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36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3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irTr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4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r^TJaola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5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blaaSa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762000" y="1143000"/>
            <a:ext cx="70866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saamaanya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VB-TTChhayaEN"/>
                <a:ea typeface="Calibri" pitchFamily="34" charset="0"/>
                <a:cs typeface="Mangal" pitchFamily="18" charset="0"/>
              </a:rPr>
              <a:t>(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k`mabaQd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VB-TTChhayaEN"/>
                <a:ea typeface="Calibri" pitchFamily="34" charset="0"/>
                <a:cs typeface="Mangal" pitchFamily="18" charset="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P`astavanaa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1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ivaYaya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AByaasa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pQdtI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33600" y="6248400"/>
          <a:ext cx="5942330" cy="192786"/>
        </p:xfrm>
        <a:graphic>
          <a:graphicData uri="http://schemas.openxmlformats.org/drawingml/2006/table">
            <a:tbl>
              <a:tblPr/>
              <a:tblGrid>
                <a:gridCol w="594233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762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685800" y="609600"/>
            <a:ext cx="75438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ivaivaQa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Saas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~&amp;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aMcaI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mato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1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banaa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-D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vhoroinayasa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40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hMmbaaolT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40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kala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irTr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40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r^Tjaola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40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5ircaqaaopona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dirty="0"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4000" dirty="0" smtClean="0"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6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hoTnar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  <a:r>
              <a:rPr kumimoji="0" lang="en-US" sz="4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inaYkYa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 :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New Folder\8012_C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048000"/>
            <a:ext cx="6477000" cy="3429000"/>
          </a:xfrm>
          <a:prstGeom prst="bevel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81000" y="1447800"/>
            <a:ext cx="8534400" cy="1752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0" b="1" i="0" u="none" strike="noStrike" kern="1200" cap="none" spc="0" normalizeH="0" baseline="0" noProof="0" smtClean="0">
                <a:ln>
                  <a:noFill/>
                </a:ln>
                <a:solidFill>
                  <a:srgbClr val="FF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US" sz="13000" b="1" i="0" u="none" strike="noStrike" kern="1200" cap="none" spc="0" normalizeH="0" baseline="0" noProof="0" smtClean="0">
                <a:ln>
                  <a:noFill/>
                </a:ln>
                <a:solidFill>
                  <a:srgbClr val="D60005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</a:t>
            </a:r>
            <a:r>
              <a:rPr kumimoji="0" lang="en-US" sz="13000" b="1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en-US" sz="13000" b="1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</a:t>
            </a:r>
            <a:r>
              <a:rPr kumimoji="0" lang="en-US" sz="13000" b="1" i="0" u="none" strike="noStrike" kern="1200" cap="none" spc="0" normalizeH="0" baseline="0" noProof="0" smtClean="0">
                <a:ln>
                  <a:noFill/>
                </a:ln>
                <a:solidFill>
                  <a:srgbClr val="00B0F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</a:t>
            </a:r>
            <a:r>
              <a:rPr kumimoji="0" lang="en-US" sz="13000" b="1" i="0" u="none" strike="noStrike" kern="1200" cap="none" spc="0" normalizeH="0" baseline="0" noProof="0" smtClean="0">
                <a:ln>
                  <a:noFill/>
                </a:ln>
                <a:solidFill>
                  <a:srgbClr val="FF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</a:t>
            </a:r>
            <a:r>
              <a:rPr kumimoji="0" lang="en-US" sz="13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0" lang="en-US" sz="13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</a:t>
            </a:r>
            <a:r>
              <a:rPr kumimoji="0" lang="en-US" sz="13000" b="1" i="0" u="none" strike="noStrike" kern="1200" cap="none" spc="0" normalizeH="0" baseline="0" noProof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</a:t>
            </a:r>
            <a:endParaRPr kumimoji="0" lang="en-US" sz="13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850"/>
                            </p:stCondLst>
                            <p:childTnLst>
                              <p:par>
                                <p:cTn id="14" presetID="49" presetClass="exit" presetSubtype="0" accel="10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350"/>
                            </p:stCondLst>
                            <p:childTnLst>
                              <p:par>
                                <p:cTn id="21" presetID="38" presetClass="entr" presetSubtype="0" accel="5000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5" grpId="3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4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E5E1F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151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12</cp:revision>
  <dcterms:created xsi:type="dcterms:W3CDTF">2019-01-11T04:48:42Z</dcterms:created>
  <dcterms:modified xsi:type="dcterms:W3CDTF">2023-09-05T10:27:02Z</dcterms:modified>
</cp:coreProperties>
</file>