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3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E2173-C945-4BA1-9C18-D3FBE70D4CB1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2C27AB3-7998-4E9D-91E7-E948B9903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E2173-C945-4BA1-9C18-D3FBE70D4CB1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7AB3-7998-4E9D-91E7-E948B9903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E2173-C945-4BA1-9C18-D3FBE70D4CB1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7AB3-7998-4E9D-91E7-E948B9903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E2173-C945-4BA1-9C18-D3FBE70D4CB1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2C27AB3-7998-4E9D-91E7-E948B9903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E2173-C945-4BA1-9C18-D3FBE70D4CB1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7AB3-7998-4E9D-91E7-E948B99033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E2173-C945-4BA1-9C18-D3FBE70D4CB1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7AB3-7998-4E9D-91E7-E948B9903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E2173-C945-4BA1-9C18-D3FBE70D4CB1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2C27AB3-7998-4E9D-91E7-E948B99033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E2173-C945-4BA1-9C18-D3FBE70D4CB1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7AB3-7998-4E9D-91E7-E948B9903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E2173-C945-4BA1-9C18-D3FBE70D4CB1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7AB3-7998-4E9D-91E7-E948B9903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E2173-C945-4BA1-9C18-D3FBE70D4CB1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7AB3-7998-4E9D-91E7-E948B9903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E2173-C945-4BA1-9C18-D3FBE70D4CB1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7AB3-7998-4E9D-91E7-E948B99033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19E2173-C945-4BA1-9C18-D3FBE70D4CB1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2C27AB3-7998-4E9D-91E7-E948B99033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762000"/>
            <a:ext cx="83058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0" dirty="0" err="1" smtClean="0">
                <a:solidFill>
                  <a:srgbClr val="C80417"/>
                </a:solidFill>
                <a:latin typeface="Shivaji01" pitchFamily="2" charset="0"/>
                <a:cs typeface="Arial" pitchFamily="34" charset="0"/>
              </a:rPr>
              <a:t>BaUgaaola</a:t>
            </a:r>
            <a:r>
              <a:rPr lang="en-US" sz="6000" dirty="0" smtClean="0">
                <a:solidFill>
                  <a:srgbClr val="C80417"/>
                </a:solidFill>
                <a:latin typeface="Shivaji01" pitchFamily="2" charset="0"/>
                <a:cs typeface="Arial" pitchFamily="34" charset="0"/>
              </a:rPr>
              <a:t> </a:t>
            </a:r>
            <a:r>
              <a:rPr lang="en-US" sz="6000" dirty="0" err="1" smtClean="0">
                <a:solidFill>
                  <a:srgbClr val="C80417"/>
                </a:solidFill>
                <a:latin typeface="Shivaji01" pitchFamily="2" charset="0"/>
                <a:cs typeface="Arial" pitchFamily="34" charset="0"/>
              </a:rPr>
              <a:t>ivakasa</a:t>
            </a:r>
            <a:r>
              <a:rPr lang="en-US" sz="6000" dirty="0" smtClean="0">
                <a:solidFill>
                  <a:srgbClr val="C80417"/>
                </a:solidFill>
                <a:latin typeface="Shivaji01" pitchFamily="2" charset="0"/>
                <a:cs typeface="Arial" pitchFamily="34" charset="0"/>
              </a:rPr>
              <a:t/>
            </a:r>
            <a:br>
              <a:rPr lang="en-US" sz="6000" dirty="0" smtClean="0">
                <a:solidFill>
                  <a:srgbClr val="C80417"/>
                </a:solidFill>
                <a:latin typeface="Shivaji01" pitchFamily="2" charset="0"/>
                <a:cs typeface="Arial" pitchFamily="34" charset="0"/>
              </a:rPr>
            </a:br>
            <a:r>
              <a:rPr lang="en-US" sz="4800" dirty="0" err="1" smtClean="0">
                <a:solidFill>
                  <a:srgbClr val="0000FF"/>
                </a:solidFill>
                <a:latin typeface="Shivaji01" pitchFamily="2" charset="0"/>
                <a:cs typeface="Arial" pitchFamily="34" charset="0"/>
              </a:rPr>
              <a:t>popr</a:t>
            </a:r>
            <a:r>
              <a:rPr lang="en-US" sz="4800" dirty="0" smtClean="0">
                <a:solidFill>
                  <a:srgbClr val="0000FF"/>
                </a:solidFill>
                <a:latin typeface="Shivaji01" pitchFamily="2" charset="0"/>
                <a:cs typeface="Arial" pitchFamily="34" charset="0"/>
              </a:rPr>
              <a:t> </a:t>
            </a:r>
            <a:r>
              <a:rPr lang="en-US" sz="4800" dirty="0" smtClean="0">
                <a:solidFill>
                  <a:srgbClr val="0000FF"/>
                </a:solidFill>
                <a:latin typeface="Shivaji01"/>
                <a:cs typeface="Arial" pitchFamily="34" charset="0"/>
              </a:rPr>
              <a:t>Ë. 9</a:t>
            </a:r>
            <a:endParaRPr lang="en-US" sz="6000" dirty="0" smtClean="0">
              <a:solidFill>
                <a:srgbClr val="C80417"/>
              </a:solidFill>
              <a:latin typeface="Shivaji01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400" dirty="0" err="1" smtClean="0">
                <a:solidFill>
                  <a:srgbClr val="6E020C"/>
                </a:solidFill>
                <a:latin typeface="Shivaji01"/>
                <a:cs typeface="Arial" pitchFamily="34" charset="0"/>
              </a:rPr>
              <a:t>GaTk</a:t>
            </a:r>
            <a:r>
              <a:rPr lang="en-US" sz="5400" dirty="0" smtClean="0">
                <a:solidFill>
                  <a:srgbClr val="6E020C"/>
                </a:solidFill>
                <a:latin typeface="Shivaji01"/>
                <a:cs typeface="Arial" pitchFamily="34" charset="0"/>
              </a:rPr>
              <a:t> Á¹ </a:t>
            </a:r>
            <a:r>
              <a:rPr lang="en-US" sz="5400" b="1" dirty="0" err="1" smtClean="0">
                <a:latin typeface="Shivaji01" pitchFamily="2" charset="0"/>
                <a:ea typeface="Calibri" pitchFamily="34" charset="0"/>
                <a:cs typeface="Mangal" pitchFamily="18" charset="0"/>
              </a:rPr>
              <a:t>jama-na</a:t>
            </a:r>
            <a:r>
              <a:rPr lang="en-US" sz="5400" b="1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5400" b="1" dirty="0" err="1" smtClean="0">
                <a:latin typeface="Shivaji01" pitchFamily="2" charset="0"/>
                <a:ea typeface="Calibri" pitchFamily="34" charset="0"/>
                <a:cs typeface="Mangal" pitchFamily="18" charset="0"/>
              </a:rPr>
              <a:t>BaUgaaola</a:t>
            </a:r>
            <a:r>
              <a:rPr lang="en-US" sz="5400" b="1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5400" b="1" dirty="0" err="1" smtClean="0">
                <a:latin typeface="Shivaji01" pitchFamily="2" charset="0"/>
                <a:ea typeface="Calibri" pitchFamily="34" charset="0"/>
                <a:cs typeface="Mangal" pitchFamily="18" charset="0"/>
              </a:rPr>
              <a:t>saMP`adaya</a:t>
            </a:r>
            <a:r>
              <a:rPr lang="en-US" sz="5400" b="1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  <a:r>
              <a:rPr lang="en-US" sz="5400" b="1" dirty="0" smtClean="0">
                <a:solidFill>
                  <a:srgbClr val="FF0000"/>
                </a:solidFill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400" b="1" dirty="0" smtClean="0">
                <a:solidFill>
                  <a:srgbClr val="FF0000"/>
                </a:solidFill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 </a:t>
            </a:r>
            <a:r>
              <a:rPr lang="en-US" sz="5400" b="1" dirty="0" err="1" smtClean="0">
                <a:solidFill>
                  <a:srgbClr val="FF0000"/>
                </a:solidFill>
                <a:latin typeface="Shivaji01" pitchFamily="2" charset="0"/>
                <a:ea typeface="Calibri" pitchFamily="34" charset="0"/>
                <a:cs typeface="Mangal" pitchFamily="18" charset="0"/>
              </a:rPr>
              <a:t>f`oDirk</a:t>
            </a:r>
            <a:r>
              <a:rPr lang="en-US" sz="5400" b="1" dirty="0" smtClean="0">
                <a:solidFill>
                  <a:srgbClr val="FF0000"/>
                </a:solidFill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Shivaji01" pitchFamily="2" charset="0"/>
                <a:ea typeface="Calibri" pitchFamily="34" charset="0"/>
                <a:cs typeface="Mangal" pitchFamily="18" charset="0"/>
              </a:rPr>
              <a:t>r^Tjaola</a:t>
            </a:r>
            <a:r>
              <a:rPr lang="en-US" sz="5400" b="1" dirty="0" smtClean="0">
                <a:solidFill>
                  <a:srgbClr val="FF0000"/>
                </a:solidFill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endParaRPr lang="en-US" sz="5400" dirty="0" smtClean="0">
              <a:solidFill>
                <a:srgbClr val="FF0000"/>
              </a:solidFill>
              <a:latin typeface="DVB-TTChhayaEN"/>
              <a:ea typeface="Calibri" pitchFamily="34" charset="0"/>
              <a:cs typeface="Mangal" pitchFamily="18" charset="0"/>
            </a:endParaRPr>
          </a:p>
          <a:p>
            <a:pPr algn="ctr"/>
            <a:r>
              <a:rPr lang="en-US" sz="6000" dirty="0" smtClean="0">
                <a:solidFill>
                  <a:srgbClr val="A8E391"/>
                </a:solidFill>
                <a:latin typeface="Shivaji01" pitchFamily="2" charset="0"/>
              </a:rPr>
              <a:t> </a:t>
            </a:r>
            <a:r>
              <a:rPr lang="en-US" sz="6000" dirty="0" err="1" smtClean="0">
                <a:latin typeface="Shivaji01" pitchFamily="2" charset="0"/>
              </a:rPr>
              <a:t>saadrkto</a:t>
            </a:r>
            <a:r>
              <a:rPr lang="en-US" sz="6000" dirty="0" smtClean="0">
                <a:latin typeface="Shivaji01" pitchFamily="2" charset="0"/>
              </a:rPr>
              <a:t>-</a:t>
            </a:r>
            <a:r>
              <a:rPr lang="en-US" sz="6000" dirty="0" smtClean="0">
                <a:solidFill>
                  <a:srgbClr val="A8E391"/>
                </a:solidFill>
                <a:latin typeface="Shivaji01" pitchFamily="2" charset="0"/>
              </a:rPr>
              <a:t/>
            </a:r>
            <a:br>
              <a:rPr lang="en-US" sz="6000" dirty="0" smtClean="0">
                <a:solidFill>
                  <a:srgbClr val="A8E391"/>
                </a:solidFill>
                <a:latin typeface="Shivaji01" pitchFamily="2" charset="0"/>
              </a:rPr>
            </a:br>
            <a:r>
              <a:rPr lang="en-US" sz="6000" dirty="0" err="1" smtClean="0">
                <a:solidFill>
                  <a:srgbClr val="FF00FF"/>
                </a:solidFill>
                <a:latin typeface="Shivaji01" pitchFamily="2" charset="0"/>
              </a:rPr>
              <a:t>p`a.Da^.esa.e</a:t>
            </a:r>
            <a:r>
              <a:rPr lang="en-US" sz="6000" dirty="0" smtClean="0">
                <a:solidFill>
                  <a:srgbClr val="FF00FF"/>
                </a:solidFill>
                <a:latin typeface="Shivaji01" pitchFamily="2" charset="0"/>
              </a:rPr>
              <a:t>. </a:t>
            </a:r>
            <a:r>
              <a:rPr lang="en-US" sz="6000" dirty="0" err="1" smtClean="0">
                <a:solidFill>
                  <a:srgbClr val="FF00FF"/>
                </a:solidFill>
                <a:latin typeface="Shivaji01" pitchFamily="2" charset="0"/>
              </a:rPr>
              <a:t>rajagau</a:t>
            </a:r>
            <a:r>
              <a:rPr lang="en-US" sz="6000" dirty="0" smtClean="0">
                <a:solidFill>
                  <a:srgbClr val="FF00FF"/>
                </a:solidFill>
                <a:latin typeface="Shivaji01" pitchFamily="2" charset="0"/>
              </a:rPr>
              <a:t>$</a:t>
            </a:r>
            <a:endParaRPr lang="en-US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04800" y="56138"/>
            <a:ext cx="8305800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P`akrNa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4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qao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BaaOgaaoilak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saMP`adaya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.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jama-na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saMP`adaya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VB-TTChhayaEN"/>
                <a:ea typeface="Calibri" pitchFamily="34" charset="0"/>
                <a:cs typeface="Mangal" pitchFamily="18" charset="0"/>
              </a:rPr>
              <a:t>-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f`oDirk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r^TJaola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VB-TTChhayaEN"/>
                <a:ea typeface="Calibri" pitchFamily="34" charset="0"/>
                <a:cs typeface="Mangal" pitchFamily="18" charset="0"/>
              </a:rPr>
              <a:t>–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I)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jaIvana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pircaya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 1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janma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 2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iSaxaNa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 3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saMSaaoQana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 4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maR%yaU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04800" y="1676400"/>
            <a:ext cx="84582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II)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f`oDirk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r^TJaola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yaaMcao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BaUgaaolaatIla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kaya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1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yauraopcaa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daOra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2 ]&lt;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maQya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Amaoirkocaa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daOra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3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Mangal" pitchFamily="18" charset="0"/>
              </a:rPr>
              <a:t>‘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icanaI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laaokaMcaI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sqalaaMtirt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vasaaht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Mangal" pitchFamily="18" charset="0"/>
              </a:rPr>
              <a:t>’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yaa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ivaYayaavar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ilaKana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: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52400" y="304800"/>
            <a:ext cx="8763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4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ga`Mqa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laoKna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Mangal" pitchFamily="18" charset="0"/>
              </a:rPr>
              <a:t>       a)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Mangal" pitchFamily="18" charset="0"/>
              </a:rPr>
              <a:t>‘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vhaolarkuMDo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Mangal" pitchFamily="18" charset="0"/>
              </a:rPr>
              <a:t>’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ga`MqaacaI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inaima-tI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Mangal" pitchFamily="18" charset="0"/>
              </a:rPr>
              <a:t>b)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Mangal" pitchFamily="18" charset="0"/>
              </a:rPr>
              <a:t>‘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A^Mqa`aopaoijaAa^ga`fI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Mangal" pitchFamily="18" charset="0"/>
              </a:rPr>
              <a:t>’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ga`MqaacaI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inaima-tI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maanavaMSaSaas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~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nap ITC" pitchFamily="82" charset="0"/>
                <a:ea typeface="Calibri" pitchFamily="34" charset="0"/>
                <a:cs typeface="Mangal" pitchFamily="18" charset="0"/>
              </a:rPr>
              <a:t>1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pihlaa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KMD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nap ITC" pitchFamily="82" charset="0"/>
                <a:ea typeface="Calibri" pitchFamily="34" charset="0"/>
                <a:cs typeface="Mangal" pitchFamily="18" charset="0"/>
              </a:rPr>
              <a:t>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dusara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KMD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VB-TTChhayaEN"/>
                <a:ea typeface="Calibri" pitchFamily="34" charset="0"/>
                <a:cs typeface="Mangal" pitchFamily="18" charset="0"/>
              </a:rPr>
              <a:t>-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A^Mqa`aopaoijaAa^ga`fI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Mangal" pitchFamily="18" charset="0"/>
              </a:rPr>
              <a:t>’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ga`Mqaat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Asalaolyaa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kahI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zLk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gaaoYTI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VB-TTChhayaEN"/>
                <a:ea typeface="Calibri" pitchFamily="34" charset="0"/>
                <a:cs typeface="Mangal" pitchFamily="18" charset="0"/>
              </a:rPr>
              <a:t> -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nap ITC" pitchFamily="82" charset="0"/>
                <a:ea typeface="Calibri" pitchFamily="34" charset="0"/>
                <a:cs typeface="Mangal" pitchFamily="18" charset="0"/>
              </a:rPr>
              <a:t>        1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tIna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mau_yaaMcao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spYTIkrNa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nap ITC" pitchFamily="82" charset="0"/>
                <a:ea typeface="Calibri" pitchFamily="34" charset="0"/>
                <a:cs typeface="Mangal" pitchFamily="18" charset="0"/>
              </a:rPr>
              <a:t>2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maanavaI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vasaahtI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%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yaavar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P`aBaava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TakNaaro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GaTk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VB-TTChhayaEN"/>
                <a:ea typeface="Calibri" pitchFamily="34" charset="0"/>
                <a:cs typeface="Mangal" pitchFamily="18" charset="0"/>
              </a:rPr>
              <a:t>1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BaUrcanaa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VB-TTChhayaEN"/>
                <a:ea typeface="Calibri" pitchFamily="34" charset="0"/>
                <a:cs typeface="Mangal" pitchFamily="18" charset="0"/>
              </a:rPr>
              <a:t>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jalaaSaya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VB-TTChhayaEN"/>
                <a:ea typeface="Calibri" pitchFamily="34" charset="0"/>
                <a:cs typeface="Mangal" pitchFamily="18" charset="0"/>
              </a:rPr>
              <a:t>3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samaud`iknaara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VB-TTChhayaEN"/>
                <a:ea typeface="Calibri" pitchFamily="34" charset="0"/>
                <a:cs typeface="Mangal" pitchFamily="18" charset="0"/>
              </a:rPr>
              <a:t>4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hvaamaana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VB-TTChhayaEN"/>
                <a:ea typeface="Calibri" pitchFamily="34" charset="0"/>
                <a:cs typeface="Mangal" pitchFamily="18" charset="0"/>
              </a:rPr>
              <a:t>5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sqalaaMtr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nap ITC" pitchFamily="82" charset="0"/>
                <a:ea typeface="Calibri" pitchFamily="34" charset="0"/>
                <a:cs typeface="Mangal" pitchFamily="18" charset="0"/>
              </a:rPr>
              <a:t>3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maanava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%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yaacyaa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ivakasaavar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P`aBaava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TakNaaro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GaTk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28600" y="1371600"/>
            <a:ext cx="86868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5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Mangal" pitchFamily="18" charset="0"/>
              </a:rPr>
              <a:t>‘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jama-na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DyauSala^D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Mangal" pitchFamily="18" charset="0"/>
              </a:rPr>
              <a:t>’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pazyapustkacaI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inaima-tI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6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Mangal" pitchFamily="18" charset="0"/>
              </a:rPr>
              <a:t>‘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pRqvaI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jaIvasaRYTI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ek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tulanaa%mak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Mangal" pitchFamily="18" charset="0"/>
              </a:rPr>
              <a:t>’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pustkacao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P`akaSana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7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Mangal" pitchFamily="18" charset="0"/>
              </a:rPr>
              <a:t>‘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BaaOgaaoilak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pustkaMcao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ga`qaaMlaya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Mangal" pitchFamily="18" charset="0"/>
              </a:rPr>
              <a:t>’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P`akaSana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saMsqaocaI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sqaapnaa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457200" y="5943600"/>
            <a:ext cx="7467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III)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f`oDirk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r^TJaola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yaaMcyaa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kayaa-cao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maulyamaapna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228600"/>
            <a:ext cx="7391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8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r^TJaola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yaaMcao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rajakIya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BaUgaaolaatIla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kaya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 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nap ITC" pitchFamily="82" charset="0"/>
                <a:ea typeface="Calibri" pitchFamily="34" charset="0"/>
                <a:cs typeface="Mangal" pitchFamily="18" charset="0"/>
              </a:rPr>
              <a:t>1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ga`MqaatIla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ivaYaya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nap ITC" pitchFamily="82" charset="0"/>
                <a:ea typeface="Calibri" pitchFamily="34" charset="0"/>
                <a:cs typeface="Mangal" pitchFamily="18" charset="0"/>
              </a:rPr>
              <a:t>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inavaasaxao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~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nap ITC" pitchFamily="82" charset="0"/>
                <a:ea typeface="Calibri" pitchFamily="34" charset="0"/>
                <a:cs typeface="Mangal" pitchFamily="18" charset="0"/>
              </a:rPr>
              <a:t>3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sqaana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isqatI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AiQaxao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~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mayaa-da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nap ITC" pitchFamily="82" charset="0"/>
                <a:ea typeface="Calibri" pitchFamily="34" charset="0"/>
                <a:cs typeface="Mangal" pitchFamily="18" charset="0"/>
              </a:rPr>
              <a:t>4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rajya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samaajaacaa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jaOivak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isaQdaMt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nap ITC" pitchFamily="82" charset="0"/>
                <a:ea typeface="Calibri" pitchFamily="34" charset="0"/>
                <a:cs typeface="Mangal" pitchFamily="18" charset="0"/>
              </a:rPr>
              <a:t>5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rajya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sqaainaya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jaIivatsaMsqaa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</TotalTime>
  <Words>237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Trek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abc</cp:lastModifiedBy>
  <cp:revision>8</cp:revision>
  <dcterms:created xsi:type="dcterms:W3CDTF">2019-01-10T11:12:09Z</dcterms:created>
  <dcterms:modified xsi:type="dcterms:W3CDTF">2023-09-05T10:23:51Z</dcterms:modified>
</cp:coreProperties>
</file>