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40F77-7D86-4ACE-AF68-4D589C67D8A2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9CE7-F0D8-4F48-9F16-66A56F1DC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bc\My Documents\MAPS\New Folder\My Pictures\globe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4800"/>
            <a:ext cx="9144000" cy="71628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>
                <a:solidFill>
                  <a:srgbClr val="FF0000"/>
                </a:solidFill>
                <a:latin typeface="Algerian" pitchFamily="82" charset="0"/>
              </a:rPr>
              <a:t>PROJECTION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FF00"/>
                </a:solidFill>
                <a:latin typeface="Algerian" pitchFamily="82" charset="0"/>
              </a:rPr>
              <a:t>SIMPLE CONICAL PROJECTION 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FF00"/>
                </a:solidFill>
                <a:latin typeface="Algerian" pitchFamily="82" charset="0"/>
              </a:rPr>
              <a:t>WITH ONE STANDARD 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FF00"/>
                </a:solidFill>
                <a:latin typeface="Algerian" pitchFamily="82" charset="0"/>
              </a:rPr>
              <a:t>PARALLEL</a:t>
            </a:r>
            <a:endParaRPr lang="en-US" sz="40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0400" y="52578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Dr. D. S. </a:t>
            </a:r>
            <a:r>
              <a:rPr lang="en-US" sz="3200" dirty="0" err="1" smtClean="0">
                <a:solidFill>
                  <a:srgbClr val="FFFF00"/>
                </a:solidFill>
              </a:rPr>
              <a:t>Naryankar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9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bc\My Documents\My Pictures\step1.bmp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2.bmp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3.bmp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143999" cy="6858000"/>
          </a:xfr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4.bmp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ep5.bmp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6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7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tep8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15</Words>
  <Application>Microsoft Office PowerPoint</Application>
  <PresentationFormat>On-screen Show (4:3)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9</cp:revision>
  <dcterms:created xsi:type="dcterms:W3CDTF">2011-08-06T04:04:29Z</dcterms:created>
  <dcterms:modified xsi:type="dcterms:W3CDTF">2023-09-06T02:31:10Z</dcterms:modified>
</cp:coreProperties>
</file>