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E0E8D6C-0F71-4BD2-87FA-C0048AD69673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6B9A0AF-7529-4F86-A5CF-44AC13E543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381000"/>
            <a:ext cx="723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latin typeface="Shivaji01" pitchFamily="2" charset="0"/>
              </a:rPr>
              <a:t>BaUgaaola</a:t>
            </a:r>
            <a:r>
              <a:rPr lang="en-US" sz="3600" dirty="0" smtClean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ivaBaaga</a:t>
            </a:r>
            <a:r>
              <a:rPr lang="en-US" sz="3600" dirty="0" smtClean="0">
                <a:latin typeface="Shivaji01" pitchFamily="2" charset="0"/>
              </a:rPr>
              <a:t/>
            </a:r>
            <a:br>
              <a:rPr lang="en-US" sz="3600" dirty="0" smtClean="0">
                <a:latin typeface="Shivaji01" pitchFamily="2" charset="0"/>
              </a:rPr>
            </a:br>
            <a:r>
              <a:rPr lang="en-US" sz="3600" dirty="0" smtClean="0">
                <a:latin typeface="Shivaji01" pitchFamily="2" charset="0"/>
              </a:rPr>
              <a:t>baI.e.3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2362200" y="243840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8000" dirty="0" err="1" smtClean="0">
                <a:latin typeface="Shivaji01" pitchFamily="2" charset="0"/>
              </a:rPr>
              <a:t>BaUgaaola</a:t>
            </a:r>
            <a:r>
              <a:rPr lang="en-US" sz="8000" dirty="0" smtClean="0">
                <a:latin typeface="Shivaji01" pitchFamily="2" charset="0"/>
              </a:rPr>
              <a:t> </a:t>
            </a:r>
            <a:r>
              <a:rPr lang="en-US" sz="8000" dirty="0" err="1" smtClean="0">
                <a:latin typeface="Shivaji01" pitchFamily="2" charset="0"/>
              </a:rPr>
              <a:t>ivakasa</a:t>
            </a:r>
            <a:endParaRPr lang="en-US" sz="8000" dirty="0" smtClean="0">
              <a:latin typeface="Shivaji01" pitchFamily="2" charset="0"/>
            </a:endParaRPr>
          </a:p>
          <a:p>
            <a:pPr algn="ctr"/>
            <a:r>
              <a:rPr lang="en-US" sz="8000" dirty="0" err="1" smtClean="0">
                <a:latin typeface="Shivaji01" pitchFamily="2" charset="0"/>
              </a:rPr>
              <a:t>popr</a:t>
            </a:r>
            <a:r>
              <a:rPr lang="en-US" sz="8000" dirty="0" smtClean="0">
                <a:latin typeface="Shivaji01" pitchFamily="2" charset="0"/>
              </a:rPr>
              <a:t> 6</a:t>
            </a:r>
            <a:endParaRPr lang="en-US" sz="8000" dirty="0">
              <a:latin typeface="Shivaji01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0" y="5638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33800" y="5257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11430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6000" b="1" dirty="0" err="1" smtClean="0">
                <a:latin typeface="Shivaji01" pitchFamily="2" charset="0"/>
              </a:rPr>
              <a:t>P`akrNa</a:t>
            </a:r>
            <a:r>
              <a:rPr lang="en-US" sz="6000" b="1" dirty="0" smtClean="0">
                <a:latin typeface="Shivaji01" pitchFamily="2" charset="0"/>
              </a:rPr>
              <a:t> 2 </a:t>
            </a:r>
            <a:r>
              <a:rPr lang="en-US" sz="6000" b="1" dirty="0" err="1" smtClean="0">
                <a:latin typeface="Shivaji01" pitchFamily="2" charset="0"/>
              </a:rPr>
              <a:t>ro</a:t>
            </a:r>
            <a:r>
              <a:rPr lang="en-US" sz="6000" dirty="0" smtClean="0">
                <a:latin typeface="Shivaji01" pitchFamily="2" charset="0"/>
              </a:rPr>
              <a:t/>
            </a:r>
            <a:br>
              <a:rPr lang="en-US" sz="6000" dirty="0" smtClean="0">
                <a:latin typeface="Shivaji01" pitchFamily="2" charset="0"/>
              </a:rPr>
            </a:br>
            <a:endParaRPr lang="en-US" sz="6000" dirty="0"/>
          </a:p>
        </p:txBody>
      </p:sp>
      <p:sp>
        <p:nvSpPr>
          <p:cNvPr id="3" name="Rectangle 2"/>
          <p:cNvSpPr/>
          <p:nvPr/>
        </p:nvSpPr>
        <p:spPr>
          <a:xfrm>
            <a:off x="990600" y="2895600"/>
            <a:ext cx="787587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err="1" smtClean="0">
                <a:solidFill>
                  <a:srgbClr val="00B050"/>
                </a:solidFill>
                <a:latin typeface="Shivaji01" pitchFamily="2" charset="0"/>
              </a:rPr>
              <a:t>AaQauinak</a:t>
            </a:r>
            <a:r>
              <a:rPr lang="en-US" sz="6000" b="1" dirty="0" smtClean="0">
                <a:solidFill>
                  <a:srgbClr val="00B05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00B050"/>
                </a:solidFill>
                <a:latin typeface="Shivaji01" pitchFamily="2" charset="0"/>
              </a:rPr>
              <a:t>BaaOgaaoilak</a:t>
            </a:r>
            <a:r>
              <a:rPr lang="en-US" sz="6000" b="1" dirty="0" smtClean="0">
                <a:solidFill>
                  <a:srgbClr val="00B05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00B050"/>
                </a:solidFill>
                <a:latin typeface="Shivaji01" pitchFamily="2" charset="0"/>
              </a:rPr>
              <a:t>saMklpnaacao</a:t>
            </a:r>
            <a:r>
              <a:rPr lang="en-US" sz="6000" b="1" dirty="0" smtClean="0">
                <a:solidFill>
                  <a:srgbClr val="00B050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00B050"/>
                </a:solidFill>
                <a:latin typeface="Shivaji01" pitchFamily="2" charset="0"/>
              </a:rPr>
              <a:t>janak</a:t>
            </a:r>
            <a:endParaRPr lang="en-US" sz="6000" b="1" dirty="0">
              <a:solidFill>
                <a:srgbClr val="00B05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304800"/>
            <a:ext cx="411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err="1" smtClean="0">
                <a:latin typeface="Shivaji01" pitchFamily="2" charset="0"/>
              </a:rPr>
              <a:t>Alao@JaaMDr</a:t>
            </a:r>
            <a:r>
              <a:rPr lang="en-US" sz="6000" dirty="0" smtClean="0">
                <a:latin typeface="Shivaji01" pitchFamily="2" charset="0"/>
              </a:rPr>
              <a:t> </a:t>
            </a:r>
            <a:r>
              <a:rPr lang="en-US" sz="6000" dirty="0" err="1" smtClean="0">
                <a:latin typeface="Shivaji01" pitchFamily="2" charset="0"/>
              </a:rPr>
              <a:t>vha^na</a:t>
            </a:r>
            <a:r>
              <a:rPr lang="en-US" sz="6000" dirty="0" smtClean="0">
                <a:latin typeface="Shivaji01" pitchFamily="2" charset="0"/>
              </a:rPr>
              <a:t> </a:t>
            </a:r>
            <a:r>
              <a:rPr lang="en-US" sz="6000" dirty="0" err="1" smtClean="0">
                <a:latin typeface="Shivaji01" pitchFamily="2" charset="0"/>
              </a:rPr>
              <a:t>hMmbaaolT</a:t>
            </a:r>
            <a:endParaRPr lang="en-US" sz="6000" dirty="0"/>
          </a:p>
        </p:txBody>
      </p:sp>
      <p:pic>
        <p:nvPicPr>
          <p:cNvPr id="3" name="Picture 2" descr="200px-AvHumboldt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228600"/>
            <a:ext cx="3124200" cy="2743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95400" y="2209800"/>
            <a:ext cx="7848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Shivaji01" pitchFamily="2" charset="0"/>
              </a:rPr>
              <a:t>P`astavanaa</a:t>
            </a:r>
            <a:endParaRPr lang="en-US" sz="3600" b="1" dirty="0" smtClean="0">
              <a:latin typeface="Shivaji01" pitchFamily="2" charset="0"/>
            </a:endParaRPr>
          </a:p>
          <a:p>
            <a:pPr>
              <a:buNone/>
            </a:pPr>
            <a:endParaRPr lang="en-US" sz="3600" dirty="0" smtClean="0">
              <a:latin typeface="Shivaji01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b="1" dirty="0" err="1" smtClean="0">
                <a:latin typeface="Shivaji01" pitchFamily="2" charset="0"/>
              </a:rPr>
              <a:t>Alao@JaaMDr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vha^na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hMmbaaolT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yaacao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BaaOgaaoilak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kaya</a:t>
            </a:r>
            <a:r>
              <a:rPr lang="en-US" sz="3600" b="1" dirty="0" smtClean="0">
                <a:latin typeface="Shivaji01" pitchFamily="2" charset="0"/>
              </a:rPr>
              <a:t>- :</a:t>
            </a:r>
          </a:p>
          <a:p>
            <a:pPr>
              <a:buNone/>
            </a:pPr>
            <a:endParaRPr lang="en-US" sz="3600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3600" b="1" dirty="0" smtClean="0">
                <a:latin typeface="Shivaji01" pitchFamily="2" charset="0"/>
              </a:rPr>
              <a:t>1  </a:t>
            </a:r>
            <a:r>
              <a:rPr lang="en-US" sz="3600" b="1" dirty="0"/>
              <a:t>-</a:t>
            </a:r>
            <a:r>
              <a:rPr lang="en-US" sz="3600" b="1" dirty="0" smtClean="0">
                <a:latin typeface="Shivaji01" pitchFamily="2" charset="0"/>
              </a:rPr>
              <a:t>ha[-</a:t>
            </a:r>
            <a:r>
              <a:rPr lang="en-US" sz="3600" b="1" dirty="0" err="1" smtClean="0">
                <a:latin typeface="Shivaji01" pitchFamily="2" charset="0"/>
              </a:rPr>
              <a:t>na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P`adoSaacaI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sahla</a:t>
            </a:r>
            <a:endParaRPr lang="en-US" sz="3600" b="1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3600" b="1" dirty="0" smtClean="0">
                <a:latin typeface="Shivaji01" pitchFamily="2" charset="0"/>
              </a:rPr>
              <a:t>2  </a:t>
            </a:r>
            <a:r>
              <a:rPr lang="en-US" sz="3600" b="1" dirty="0" err="1" smtClean="0">
                <a:latin typeface="Shivaji01" pitchFamily="2" charset="0"/>
              </a:rPr>
              <a:t>piScama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yauraopcaa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BaaOgaaoilak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daOra</a:t>
            </a:r>
            <a:endParaRPr lang="en-US" sz="3600" b="1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3600" b="1" dirty="0" smtClean="0">
                <a:latin typeface="Shivaji01" pitchFamily="2" charset="0"/>
              </a:rPr>
              <a:t>3   </a:t>
            </a:r>
            <a:r>
              <a:rPr lang="en-US" sz="3600" b="1" dirty="0" err="1" smtClean="0">
                <a:latin typeface="Shivaji01" pitchFamily="2" charset="0"/>
              </a:rPr>
              <a:t>BaUgaBa</a:t>
            </a:r>
            <a:r>
              <a:rPr lang="en-US" sz="3600" b="1" dirty="0" smtClean="0">
                <a:latin typeface="Shivaji01" pitchFamily="2" charset="0"/>
              </a:rPr>
              <a:t>- </a:t>
            </a:r>
            <a:r>
              <a:rPr lang="en-US" sz="3600" b="1" dirty="0" err="1" smtClean="0">
                <a:latin typeface="Shivaji01" pitchFamily="2" charset="0"/>
              </a:rPr>
              <a:t>Saas~acao</a:t>
            </a:r>
            <a:r>
              <a:rPr lang="en-US" sz="3600" b="1" dirty="0" smtClean="0">
                <a:latin typeface="Shivaji01" pitchFamily="2" charset="0"/>
              </a:rPr>
              <a:t>  </a:t>
            </a:r>
            <a:r>
              <a:rPr lang="en-US" sz="3600" b="1" dirty="0" err="1" smtClean="0">
                <a:latin typeface="Shivaji01" pitchFamily="2" charset="0"/>
              </a:rPr>
              <a:t>Aqyayana</a:t>
            </a:r>
            <a:endParaRPr lang="en-US" sz="3600" b="1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sz="3600" b="1" dirty="0" smtClean="0">
                <a:latin typeface="Shivaji01" pitchFamily="2" charset="0"/>
              </a:rPr>
              <a:t>4   </a:t>
            </a:r>
            <a:r>
              <a:rPr lang="en-US" sz="3600" b="1" dirty="0" err="1" smtClean="0">
                <a:latin typeface="Shivaji01" pitchFamily="2" charset="0"/>
              </a:rPr>
              <a:t>dixaNa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jama-naItIla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saMSaaoQana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kaya</a:t>
            </a:r>
            <a:r>
              <a:rPr lang="en-US" sz="3600" b="1" dirty="0" smtClean="0">
                <a:latin typeface="Shivaji01" pitchFamily="2" charset="0"/>
              </a:rPr>
              <a:t>-</a:t>
            </a:r>
          </a:p>
          <a:p>
            <a:pPr>
              <a:buNone/>
            </a:pPr>
            <a:r>
              <a:rPr lang="en-US" sz="3600" dirty="0" smtClean="0">
                <a:solidFill>
                  <a:srgbClr val="CCCC00"/>
                </a:solidFill>
                <a:latin typeface="Shivaji01" pitchFamily="2" charset="0"/>
              </a:rPr>
              <a:t> 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762000"/>
            <a:ext cx="6781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FFCC"/>
                </a:solidFill>
                <a:latin typeface="Shivaji01" pitchFamily="2" charset="0"/>
              </a:rPr>
              <a:t> </a:t>
            </a:r>
            <a:r>
              <a:rPr lang="en-US" sz="3600" b="1" dirty="0" smtClean="0">
                <a:latin typeface="Shivaji01" pitchFamily="2" charset="0"/>
              </a:rPr>
              <a:t>5 </a:t>
            </a:r>
            <a:r>
              <a:rPr lang="en-US" sz="3600" b="1" dirty="0" err="1" smtClean="0">
                <a:latin typeface="Shivaji01" pitchFamily="2" charset="0"/>
              </a:rPr>
              <a:t>dixaNa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va</a:t>
            </a:r>
            <a:r>
              <a:rPr lang="en-US" sz="3600" b="1" dirty="0" smtClean="0">
                <a:latin typeface="Shivaji01" pitchFamily="2" charset="0"/>
              </a:rPr>
              <a:t> ]%</a:t>
            </a:r>
            <a:r>
              <a:rPr lang="en-US" sz="3600" b="1" dirty="0" err="1" smtClean="0">
                <a:latin typeface="Shivaji01" pitchFamily="2" charset="0"/>
              </a:rPr>
              <a:t>tr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Amaoirkocaa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AByaasa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daOra</a:t>
            </a:r>
            <a:r>
              <a:rPr lang="en-US" sz="3600" b="1" dirty="0" smtClean="0">
                <a:latin typeface="Shivaji01" pitchFamily="2" charset="0"/>
              </a:rPr>
              <a:t/>
            </a:r>
            <a:br>
              <a:rPr lang="en-US" sz="3600" b="1" dirty="0" smtClean="0">
                <a:latin typeface="Shivaji01" pitchFamily="2" charset="0"/>
              </a:rPr>
            </a:br>
            <a:r>
              <a:rPr lang="en-US" sz="3600" b="1" dirty="0" smtClean="0">
                <a:latin typeface="Shivaji01" pitchFamily="2" charset="0"/>
              </a:rPr>
              <a:t/>
            </a:r>
            <a:br>
              <a:rPr lang="en-US" sz="3600" b="1" dirty="0" smtClean="0">
                <a:latin typeface="Shivaji01" pitchFamily="2" charset="0"/>
              </a:rPr>
            </a:br>
            <a:r>
              <a:rPr lang="en-US" sz="3600" b="1" dirty="0" smtClean="0">
                <a:latin typeface="Shivaji01" pitchFamily="2" charset="0"/>
              </a:rPr>
              <a:t> 6 </a:t>
            </a:r>
            <a:r>
              <a:rPr lang="en-US" sz="3600" b="1" dirty="0" err="1" smtClean="0">
                <a:latin typeface="Shivaji01" pitchFamily="2" charset="0"/>
              </a:rPr>
              <a:t>p^irsamaQyao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vaastvya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AaNaI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Aqyayana</a:t>
            </a:r>
            <a:r>
              <a:rPr lang="en-US" sz="3600" b="1" dirty="0" smtClean="0">
                <a:latin typeface="Shivaji01" pitchFamily="2" charset="0"/>
              </a:rPr>
              <a:t/>
            </a:r>
            <a:br>
              <a:rPr lang="en-US" sz="3600" b="1" dirty="0" smtClean="0">
                <a:latin typeface="Shivaji01" pitchFamily="2" charset="0"/>
              </a:rPr>
            </a:br>
            <a:r>
              <a:rPr lang="en-US" sz="3600" b="1" dirty="0" smtClean="0">
                <a:latin typeface="Shivaji01" pitchFamily="2" charset="0"/>
              </a:rPr>
              <a:t/>
            </a:r>
            <a:br>
              <a:rPr lang="en-US" sz="3600" b="1" dirty="0" smtClean="0">
                <a:latin typeface="Shivaji01" pitchFamily="2" charset="0"/>
              </a:rPr>
            </a:br>
            <a:r>
              <a:rPr lang="en-US" sz="3600" b="1" dirty="0" smtClean="0">
                <a:latin typeface="Shivaji01" pitchFamily="2" charset="0"/>
              </a:rPr>
              <a:t> 7</a:t>
            </a:r>
            <a:r>
              <a:rPr lang="en-US" sz="3600" b="1" dirty="0" smtClean="0"/>
              <a:t> </a:t>
            </a:r>
            <a:r>
              <a:rPr lang="en-US" sz="3600" b="1" dirty="0" err="1" smtClean="0">
                <a:latin typeface="Shivaji01" pitchFamily="2" charset="0"/>
              </a:rPr>
              <a:t>baila-nalaa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prt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va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maQya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AaiSayaacaa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daOra</a:t>
            </a:r>
            <a:r>
              <a:rPr lang="en-US" sz="3600" b="1" dirty="0" smtClean="0">
                <a:latin typeface="Shivaji01" pitchFamily="2" charset="0"/>
              </a:rPr>
              <a:t> </a:t>
            </a:r>
            <a:br>
              <a:rPr lang="en-US" sz="3600" b="1" dirty="0" smtClean="0">
                <a:latin typeface="Shivaji01" pitchFamily="2" charset="0"/>
              </a:rPr>
            </a:br>
            <a:r>
              <a:rPr lang="en-US" sz="3600" b="1" dirty="0" smtClean="0">
                <a:latin typeface="Shivaji01" pitchFamily="2" charset="0"/>
              </a:rPr>
              <a:t/>
            </a:r>
            <a:br>
              <a:rPr lang="en-US" sz="3600" b="1" dirty="0" smtClean="0">
                <a:latin typeface="Shivaji01" pitchFamily="2" charset="0"/>
              </a:rPr>
            </a:br>
            <a:r>
              <a:rPr lang="en-US" sz="3600" b="1" dirty="0" smtClean="0">
                <a:latin typeface="Shivaji01" pitchFamily="2" charset="0"/>
              </a:rPr>
              <a:t> 8 </a:t>
            </a:r>
            <a:r>
              <a:rPr lang="en-US" sz="3600" b="1" dirty="0" err="1" smtClean="0">
                <a:latin typeface="Shivaji01" pitchFamily="2" charset="0"/>
              </a:rPr>
              <a:t>ka^samaa^sa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ga`MqaacaI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inaima-tI</a:t>
            </a:r>
            <a:r>
              <a:rPr lang="en-US" sz="3600" dirty="0" smtClean="0">
                <a:latin typeface="Shivaji01" pitchFamily="2" charset="0"/>
              </a:rPr>
              <a:t/>
            </a:r>
            <a:br>
              <a:rPr lang="en-US" sz="3600" dirty="0" smtClean="0">
                <a:latin typeface="Shivaji01" pitchFamily="2" charset="0"/>
              </a:rPr>
            </a:br>
            <a:r>
              <a:rPr lang="en-US" sz="3600" dirty="0" smtClean="0">
                <a:latin typeface="Shivaji01" pitchFamily="2" charset="0"/>
              </a:rPr>
              <a:t/>
            </a:r>
            <a:br>
              <a:rPr lang="en-US" sz="3600" dirty="0" smtClean="0">
                <a:latin typeface="Shivaji01" pitchFamily="2" charset="0"/>
              </a:rPr>
            </a:b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228600"/>
            <a:ext cx="52629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>
                <a:latin typeface="Shivaji01" pitchFamily="2" charset="0"/>
              </a:rPr>
              <a:t>hMbaaolT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yaaMcao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BaaOgaaoilak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saMklpnaa</a:t>
            </a:r>
            <a:r>
              <a:rPr lang="en-US" sz="4400" dirty="0" smtClean="0">
                <a:latin typeface="Shivaji01" pitchFamily="2" charset="0"/>
              </a:rPr>
              <a:t> :</a:t>
            </a:r>
            <a:endParaRPr lang="en-US" sz="4400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990600" y="1524000"/>
            <a:ext cx="7854696" cy="464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1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pRqvaIcaa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pRYzBaaga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ho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maanavaacao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vaistsqaana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2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BaUgaaola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jagaacyaa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xaoi~ya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iBannatocao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iva&amp;ana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3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sava-saamaanya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BaUgaaola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ho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P`aakRitk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BaUgaaola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Aaho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4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BaUgaaola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ho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prsprsaMbaMQaacao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AQyayana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Aaho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28600"/>
            <a:ext cx="52629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 err="1" smtClean="0">
                <a:latin typeface="Shivaji01" pitchFamily="2" charset="0"/>
              </a:rPr>
              <a:t>hMbaaolT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yaaMcao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BaaOgaaoilak</a:t>
            </a:r>
            <a:r>
              <a:rPr lang="en-US" sz="4400" dirty="0" smtClean="0">
                <a:latin typeface="Shivaji01" pitchFamily="2" charset="0"/>
              </a:rPr>
              <a:t> </a:t>
            </a:r>
            <a:r>
              <a:rPr lang="en-US" sz="4400" dirty="0" err="1" smtClean="0">
                <a:latin typeface="Shivaji01" pitchFamily="2" charset="0"/>
              </a:rPr>
              <a:t>saMklpnaa</a:t>
            </a:r>
            <a:r>
              <a:rPr lang="en-US" sz="4400" dirty="0" smtClean="0">
                <a:latin typeface="Shivaji01" pitchFamily="2" charset="0"/>
              </a:rPr>
              <a:t> :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1371600" y="1164134"/>
            <a:ext cx="7315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600" dirty="0">
                <a:latin typeface="Shivaji01" pitchFamily="2" charset="0"/>
              </a:rPr>
              <a:t>5  </a:t>
            </a:r>
            <a:r>
              <a:rPr lang="en-US" sz="3600" dirty="0" err="1">
                <a:latin typeface="Shivaji01" pitchFamily="2" charset="0"/>
              </a:rPr>
              <a:t>jaagaitk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GaTnaadRSyaaMcaa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baaoQa</a:t>
            </a:r>
            <a:endParaRPr lang="en-US" sz="3600" dirty="0" smtClean="0">
              <a:latin typeface="Shivaji01" pitchFamily="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600" dirty="0">
              <a:latin typeface="Shivaji01" pitchFamily="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600" dirty="0">
                <a:latin typeface="Shivaji01" pitchFamily="2" charset="0"/>
              </a:rPr>
              <a:t>6  </a:t>
            </a:r>
            <a:r>
              <a:rPr lang="en-US" sz="3600" dirty="0" err="1">
                <a:latin typeface="Shivaji01" pitchFamily="2" charset="0"/>
              </a:rPr>
              <a:t>BaUgaaolaaitla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GaTnaadRSyaaMcaI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iBannata</a:t>
            </a:r>
            <a:endParaRPr lang="en-US" sz="3600" dirty="0" smtClean="0">
              <a:latin typeface="Shivaji01" pitchFamily="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600" dirty="0">
              <a:latin typeface="Shivaji01" pitchFamily="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600" dirty="0">
                <a:latin typeface="Shivaji01" pitchFamily="2" charset="0"/>
              </a:rPr>
              <a:t>7  </a:t>
            </a:r>
            <a:r>
              <a:rPr lang="en-US" sz="3600" dirty="0" err="1">
                <a:latin typeface="Shivaji01" pitchFamily="2" charset="0"/>
              </a:rPr>
              <a:t>inasagaa-caI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eka%mata</a:t>
            </a:r>
            <a:endParaRPr lang="en-US" sz="3600" dirty="0" smtClean="0">
              <a:latin typeface="Shivaji01" pitchFamily="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600" dirty="0">
              <a:latin typeface="Shivaji01" pitchFamily="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600" dirty="0">
                <a:latin typeface="Shivaji01" pitchFamily="2" charset="0"/>
              </a:rPr>
              <a:t>8  </a:t>
            </a:r>
            <a:r>
              <a:rPr lang="en-US" sz="3600" dirty="0" err="1">
                <a:latin typeface="Shivaji01" pitchFamily="2" charset="0"/>
              </a:rPr>
              <a:t>inasaga</a:t>
            </a:r>
            <a:r>
              <a:rPr lang="en-US" sz="3600" dirty="0">
                <a:latin typeface="Shivaji01" pitchFamily="2" charset="0"/>
              </a:rPr>
              <a:t>- </a:t>
            </a:r>
            <a:r>
              <a:rPr lang="en-US" sz="3600" dirty="0" err="1">
                <a:latin typeface="Shivaji01" pitchFamily="2" charset="0"/>
              </a:rPr>
              <a:t>va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inasaiga</a:t>
            </a:r>
            <a:r>
              <a:rPr lang="en-US" sz="3600" dirty="0">
                <a:latin typeface="Shivaji01" pitchFamily="2" charset="0"/>
              </a:rPr>
              <a:t>-k </a:t>
            </a:r>
            <a:r>
              <a:rPr lang="en-US" sz="3600" dirty="0" err="1">
                <a:latin typeface="Shivaji01" pitchFamily="2" charset="0"/>
              </a:rPr>
              <a:t>P`adoSaacaI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 smtClean="0">
                <a:latin typeface="Shivaji01" pitchFamily="2" charset="0"/>
              </a:rPr>
              <a:t>saMklpnaa</a:t>
            </a:r>
            <a:endParaRPr lang="en-US" sz="3600" dirty="0" smtClean="0">
              <a:latin typeface="Shivaji01" pitchFamily="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endParaRPr lang="en-US" sz="3600" dirty="0">
              <a:latin typeface="Shivaji01" pitchFamily="2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3600" dirty="0">
                <a:latin typeface="Shivaji01" pitchFamily="2" charset="0"/>
              </a:rPr>
              <a:t>9  t%%</a:t>
            </a:r>
            <a:r>
              <a:rPr lang="en-US" sz="3600" dirty="0" err="1">
                <a:latin typeface="Shivaji01" pitchFamily="2" charset="0"/>
              </a:rPr>
              <a:t>va&amp;anaIya</a:t>
            </a:r>
            <a:r>
              <a:rPr lang="en-US" sz="3600" dirty="0">
                <a:latin typeface="Shivaji01" pitchFamily="2" charset="0"/>
              </a:rPr>
              <a:t> </a:t>
            </a:r>
            <a:r>
              <a:rPr lang="en-US" sz="3600" dirty="0" err="1">
                <a:latin typeface="Shivaji01" pitchFamily="2" charset="0"/>
              </a:rPr>
              <a:t>dRYTIkaona</a:t>
            </a:r>
            <a:endParaRPr lang="en-US" sz="3600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14400" y="457200"/>
            <a:ext cx="7851648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hMbaaolT yaaMcao ivaivaQa ivaYayaatIla kaya- :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09600" y="1676400"/>
            <a:ext cx="7772400" cy="4876800"/>
          </a:xfrm>
          <a:prstGeom prst="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1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hvaamaanaSaas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~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2vanasptISaas~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3nakaSaaSaas~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4BaUgaBa-Saas~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5cauMbakSaas~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0005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hMbaaolT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0005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0005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yaaMcyaa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0005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0005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kayaa-cao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0005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0005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maulyamaapna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0005"/>
                </a:solidFill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743200" y="2667000"/>
            <a:ext cx="4343400" cy="914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0" cap="none" spc="0" normalizeH="0" baseline="0" noProof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>Thank You</a:t>
            </a:r>
            <a:r>
              <a:rPr kumimoji="0" lang="en-US" sz="6000" b="0" i="1" u="none" strike="noStrike" kern="10" cap="none" spc="0" normalizeH="0" baseline="0" noProof="0" smtClean="0">
                <a:ln w="9525"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  <a:t/>
            </a:r>
            <a:br>
              <a:rPr kumimoji="0" lang="en-US" sz="6000" b="0" i="1" u="none" strike="noStrike" kern="10" cap="none" spc="0" normalizeH="0" baseline="0" noProof="0" smtClean="0">
                <a:ln w="9525"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Impact"/>
                <a:ea typeface="+mj-ea"/>
                <a:cs typeface="+mj-cs"/>
              </a:rPr>
            </a:br>
            <a:endParaRPr kumimoji="0" lang="en-US" sz="6000" b="0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</TotalTime>
  <Words>152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9</cp:revision>
  <dcterms:created xsi:type="dcterms:W3CDTF">2019-01-11T02:59:54Z</dcterms:created>
  <dcterms:modified xsi:type="dcterms:W3CDTF">2023-09-05T10:24:47Z</dcterms:modified>
</cp:coreProperties>
</file>