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1271303-7417-4285-A699-97D9AF275DAD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34548B-104E-4ED1-8EFB-A0C8403F5D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609600"/>
            <a:ext cx="8077200" cy="5410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3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BaUgaaola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43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ivaBaaga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4300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popr</a:t>
            </a:r>
            <a:r>
              <a:rPr lang="en-US" sz="43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 k`.9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300" b="0" i="1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baI.e</a:t>
            </a:r>
            <a: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. </a:t>
            </a:r>
            <a:r>
              <a:rPr kumimoji="0" lang="en-US" sz="4300" b="0" i="1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Baaga</a:t>
            </a:r>
            <a: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3</a:t>
            </a:r>
            <a:r>
              <a:rPr lang="en-US" sz="43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endParaRPr lang="en-US" sz="4300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Shivaji01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BaUgaaolaatIla</a:t>
            </a:r>
            <a:r>
              <a:rPr lang="en-US" sz="44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WOtvaad</a:t>
            </a:r>
            <a:r>
              <a:rPr lang="en-US" sz="44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                               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3800" y="5257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1371600"/>
            <a:ext cx="83058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P`akrNa</a:t>
            </a:r>
            <a:r>
              <a:rPr kumimoji="0" lang="en-US" sz="88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3 </a:t>
            </a:r>
            <a:r>
              <a:rPr kumimoji="0" lang="en-US" sz="88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ro</a:t>
            </a:r>
            <a:r>
              <a:rPr kumimoji="0" lang="en-US" sz="88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88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88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: </a:t>
            </a:r>
            <a:r>
              <a:rPr kumimoji="0" lang="en-US" sz="88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BaUgaaolaatIla</a:t>
            </a:r>
            <a:r>
              <a:rPr kumimoji="0" lang="en-US" sz="88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88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WOtvaad</a:t>
            </a:r>
            <a:r>
              <a:rPr kumimoji="0" lang="en-US" sz="88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: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447800" y="914400"/>
            <a:ext cx="7467600" cy="1828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</a:t>
            </a:r>
            <a:r>
              <a:rPr kumimoji="0" lang="en-US" sz="43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P`astavanaa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43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WOtvaadacaI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sau$vaat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: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990600" y="3429000"/>
            <a:ext cx="7854696" cy="121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P`aakRitk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BaUgaaolaaiva$Qd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maanavaI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BaUgaaola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685800"/>
            <a:ext cx="7851648" cy="762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P`aakRitk BaUgaaola 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066800" y="1981200"/>
            <a:ext cx="7854696" cy="4267200"/>
          </a:xfrm>
          <a:prstGeom prst="rect">
            <a:avLst/>
          </a:prstGeom>
        </p:spPr>
        <p:txBody>
          <a:bodyPr>
            <a:normAutofit fontScale="92500" lnSpcReduction="20000"/>
            <a:scene3d>
              <a:camera prst="orthographicFront">
                <a:rot lat="600000" lon="0" rev="0"/>
              </a:camera>
              <a:lightRig rig="threePt" dir="t"/>
            </a:scene3d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P`aakRitk BaUgaaolaacao mah%va 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P`aakRitk BaUgaaolaat samaaivaYT AsaNaaro ivaYaya 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P`aakRitk BaUgaaolaaivaYaya ivaivaQa t&amp;aMcaI mato :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1 ga`Ik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2 raomana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3 jama-------------------na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Shivaji01" pitchFamily="2" charset="0"/>
                <a:ea typeface="+mn-ea"/>
                <a:cs typeface="+mn-cs"/>
              </a:rPr>
              <a:t>       4 19vyaa 20 vyaa SatkatIla Saas~&amp;aMcaI mato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4400" b="0" i="0" u="none" strike="noStrike" kern="1200" cap="none" spc="0" normalizeH="0" baseline="0" noProof="0" smtClean="0">
              <a:ln>
                <a:noFill/>
              </a:ln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4400" b="0" i="0" u="none" strike="noStrike" kern="1200" cap="none" spc="0" normalizeH="0" baseline="0" noProof="0" smtClean="0">
              <a:ln>
                <a:noFill/>
              </a:ln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v"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hivaji01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304800"/>
            <a:ext cx="7772400" cy="5257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solidFill>
                    <a:srgbClr val="FFFF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maanavaI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solidFill>
                    <a:srgbClr val="FFFF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solidFill>
                    <a:srgbClr val="FFFF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BaUgaaola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              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maanavaI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GaTkacao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chemeClr val="accent6">
                      <a:lumMod val="50000"/>
                    </a:schemeClr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mah%va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: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maanavaI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BaUgaaolaat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samaaivaYT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AsaNaaro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ivaYaya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: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maanavaI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BaUgaaolaaivaYayaI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ivaivaQa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t&amp;aMcaI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mato</a:t>
            </a:r>
            <a:r>
              <a:rPr kumimoji="0" lang="en-US" sz="4000" b="0" i="0" u="none" strike="noStrike" kern="1200" cap="none" spc="0" normalizeH="0" baseline="0" noProof="0" dirty="0" smtClean="0">
                <a:ln>
                  <a:solidFill>
                    <a:srgbClr val="FFFFFF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: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1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Daiva-na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va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ma^@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samaular</a:t>
            </a:r>
            <a:r>
              <a:rPr lang="en-US" sz="3600" dirty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</a:t>
            </a:r>
            <a:r>
              <a:rPr lang="en-US" sz="360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        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2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r^TJaola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3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blaaSa</a:t>
            </a:r>
            <a:r>
              <a:rPr lang="en-US" sz="3600" dirty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</a:t>
            </a:r>
            <a:r>
              <a:rPr lang="en-US" sz="360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                     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4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fo`baro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5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jaInsa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ba`unsa</a:t>
            </a:r>
            <a:r>
              <a:rPr lang="en-US" sz="3600" dirty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</a:t>
            </a:r>
            <a:r>
              <a:rPr lang="en-US" sz="360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                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6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maak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-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solidFill>
                    <a:srgbClr val="000000"/>
                  </a:solidFill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jaofrsana</a:t>
            </a:r>
            <a:endParaRPr kumimoji="0" lang="en-US" sz="3600" b="0" i="0" u="none" strike="noStrike" kern="1200" cap="none" spc="0" normalizeH="0" baseline="0" noProof="0" dirty="0" smtClean="0">
              <a:ln>
                <a:solidFill>
                  <a:srgbClr val="000000"/>
                </a:solidFill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solidFill>
                  <a:srgbClr val="000000"/>
                </a:solidFill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66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inaYkYa</a:t>
            </a: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-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                                   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295400" y="2590800"/>
            <a:ext cx="7543800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60005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</a:t>
            </a: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4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E5E1F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74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10</cp:revision>
  <dcterms:created xsi:type="dcterms:W3CDTF">2019-01-11T03:17:18Z</dcterms:created>
  <dcterms:modified xsi:type="dcterms:W3CDTF">2023-09-05T10:25:34Z</dcterms:modified>
</cp:coreProperties>
</file>