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8BE406-D51E-44A6-9A5E-49DDA8BA1877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390635-C45F-4CBD-B963-61C9090B2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8077200" cy="6400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ivaBaaga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300" b="0" i="1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baI.e</a:t>
            </a:r>
            <a: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. </a:t>
            </a:r>
            <a:r>
              <a:rPr kumimoji="0" lang="en-US" sz="4300" b="0" i="1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Baaga</a:t>
            </a:r>
            <a: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3</a:t>
            </a:r>
            <a:r>
              <a:rPr lang="en-US" sz="43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endParaRPr lang="en-US" sz="4300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Shivaji01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300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BaUgaaola</a:t>
            </a:r>
            <a:r>
              <a:rPr lang="en-US" sz="43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300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ivakasa</a:t>
            </a:r>
            <a:endParaRPr kumimoji="0" lang="en-US" sz="4300" b="0" i="1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3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popr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k`.9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                                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3800" y="525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304800"/>
            <a:ext cx="86106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P`akrNa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lao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P`aastaivak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P`aacaIna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ivakasaacao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TPpo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ga`Ik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raomana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P`aacaIna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BaartIyaaMcyaa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609600" y="381000"/>
            <a:ext cx="81534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maQyayaugaIna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kalaKMDatIla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Arba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~&amp;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aMnaI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kolaolao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yauraopIyana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~&amp;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aMnaI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kolaolao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Aavaa-icana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AaQauinak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kalaKMDatIla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1   18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SatkatIla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2  19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20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SatkatIla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04800" y="117693"/>
            <a:ext cx="8382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P`aacaIna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kaLatIla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ivakasaacao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Tppo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A.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ga`Ik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P`aastaivak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I)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ga`Ik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haoNyaacaI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ga`Ik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saama`ajya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ivastar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vyaapar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P`avaasaacaI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AavaD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BaOgaaoilak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maaihtI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AnaukUla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hvaamaana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SaotIdRYTyaa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P`agat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Baaga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solidFill>
                  <a:srgbClr val="FF0000"/>
                </a:solidFill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6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BaagaacaI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ivaivaQata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baMdracaa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7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ra~Icao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inarIxaNa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AQyayana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752600" y="6324600"/>
          <a:ext cx="5419725" cy="280416"/>
        </p:xfrm>
        <a:graphic>
          <a:graphicData uri="http://schemas.openxmlformats.org/drawingml/2006/table">
            <a:tbl>
              <a:tblPr/>
              <a:tblGrid>
                <a:gridCol w="5419725"/>
              </a:tblGrid>
              <a:tr h="476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latin typeface="Shivaji01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81000" y="457200"/>
            <a:ext cx="85344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2841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II)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.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ga`Ik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kalaKMDat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inarinaraLyaa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ivaYayaat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Jaalaolaa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R="0" lvl="0" indent="2841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5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1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KgaaolaSaas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haomar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qaolsa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3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A^naa^i@JaImaMDr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4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[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roTaosqaoinasa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5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ihparksa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6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Ta^laomaI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5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2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gaiNatIya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haomar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qaolsa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3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A^naa^i@JaImaMDr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4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A^irsTa^Tla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5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[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roTaosqaoinasa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6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ihparksa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    	                   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7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Ta^laomaI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5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nakaSaaSaas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509588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A^naa^i@JaImaMDr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2 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hokairAsa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3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horaoDa^Tsa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4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[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roTaosqaoinasa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5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Ta^laomaI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85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P`aakRitk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  <a:endParaRPr lang="en-US" sz="32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haomar</a:t>
            </a:r>
            <a:r>
              <a:rPr kumimoji="0" 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qaolsa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A^irsTa^Tla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horaoDa^Tsa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5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hokairAsa</a:t>
            </a:r>
            <a:r>
              <a:rPr lang="en-US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6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iqaAaof`oTsa </a:t>
            </a:r>
            <a:r>
              <a:rPr lang="en-US" sz="3200" dirty="0" smtClean="0">
                <a:latin typeface="Shivaji01" pitchFamily="2" charset="0"/>
                <a:ea typeface="Calibri" pitchFamily="34" charset="0"/>
                <a:cs typeface="Arial" pitchFamily="34" charset="0"/>
              </a:rPr>
              <a:t>7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Ta^laomaI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1000" y="228600"/>
            <a:ext cx="8534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.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raomana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kalaKMDatIla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P`aastaivak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I)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raomana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haoNyaacaI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karNao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219200" y="2667000"/>
            <a:ext cx="6477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vaO&amp;ainak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dRiYTkaona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saama`ajya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ivastar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laYkrIdRYTyaa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nakaSaaMnaa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P`aaQaanya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vaO&amp;ainak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Asalaolaa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Anau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]%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saah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117693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.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raomana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kalaKMDat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inarinaraLyaa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ivaYayaat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Jaalaolaa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BaUgaaolaacaa</a:t>
            </a:r>
            <a:r>
              <a:rPr lang="en-US" sz="3600" b="1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KgaaolaSaas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:           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a^baao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2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gaiNatIya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  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marInasa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nakaSaaSaas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:           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a^baao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</a:t>
            </a:r>
            <a:r>
              <a:rPr lang="en-US" sz="360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maa@sa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Aaga`Ippa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P`aakRitk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       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a^baao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            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a^baao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457200" y="152400"/>
            <a:ext cx="82296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k.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P`aacaIna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BaartIyaaMcyaa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BaOgaaoilak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P`aastaivak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ivaSvaivaYayak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pRqvaIivaYayak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3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pRqvaIcyaa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]%p&lt;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aIcaI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4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idSaa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saMbaMQaacaI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5AxavaR&lt;a ova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roKavaR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&lt;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ao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yaa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Times New Roman" pitchFamily="18" charset="0"/>
              </a:rPr>
              <a:t>ivaYayaI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6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pRqvaIcyaa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Aakara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ivaYayaI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81000" y="117693"/>
            <a:ext cx="85344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k.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P`aacaIna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BaartIyaaMcyaa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BaOgaaoilak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7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ga`hNaaivaYayaI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8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BaMUkMpaivaYayaI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9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hvaamaana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ivaYayaI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10 ?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tucaka`ivaYayaI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11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BaUKMDaivaYayaI</a:t>
            </a:r>
            <a:r>
              <a:rPr kumimoji="0" lang="en-US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saMklpnaa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jaMmbau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vdIp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puYkr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vdIp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saak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vdIp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kusa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vdIp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	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Pla@saa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vdIp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saalamaalaI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vdIp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k`a</a:t>
            </a:r>
            <a:r>
              <a:rPr kumimoji="0" lang="en-US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}k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vdIp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355</Words>
  <Application>Microsoft Office PowerPoint</Application>
  <PresentationFormat>On-screen Show (4:3)</PresentationFormat>
  <Paragraphs>101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15</cp:revision>
  <dcterms:created xsi:type="dcterms:W3CDTF">2019-01-12T05:42:11Z</dcterms:created>
  <dcterms:modified xsi:type="dcterms:W3CDTF">2023-09-05T10:27:52Z</dcterms:modified>
</cp:coreProperties>
</file>