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53D1D-F294-4DFE-A82F-764D4BEE5A52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B50E-ECC9-4926-AF84-9D692FC40D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53D1D-F294-4DFE-A82F-764D4BEE5A52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B50E-ECC9-4926-AF84-9D692FC40D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53D1D-F294-4DFE-A82F-764D4BEE5A52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B50E-ECC9-4926-AF84-9D692FC40D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53D1D-F294-4DFE-A82F-764D4BEE5A52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B50E-ECC9-4926-AF84-9D692FC40D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53D1D-F294-4DFE-A82F-764D4BEE5A52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B50E-ECC9-4926-AF84-9D692FC40D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53D1D-F294-4DFE-A82F-764D4BEE5A52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B50E-ECC9-4926-AF84-9D692FC40D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53D1D-F294-4DFE-A82F-764D4BEE5A52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B50E-ECC9-4926-AF84-9D692FC40D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53D1D-F294-4DFE-A82F-764D4BEE5A52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B50E-ECC9-4926-AF84-9D692FC40D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53D1D-F294-4DFE-A82F-764D4BEE5A52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B50E-ECC9-4926-AF84-9D692FC40D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53D1D-F294-4DFE-A82F-764D4BEE5A52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B50E-ECC9-4926-AF84-9D692FC40D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53D1D-F294-4DFE-A82F-764D4BEE5A52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2B50E-ECC9-4926-AF84-9D692FC40D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53D1D-F294-4DFE-A82F-764D4BEE5A52}" type="datetimeFigureOut">
              <a:rPr lang="en-US" smtClean="0"/>
              <a:pPr/>
              <a:t>9/5/2023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2B50E-ECC9-4926-AF84-9D692FC40D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76600" y="457200"/>
            <a:ext cx="3124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</a:t>
            </a:r>
            <a:r>
              <a:rPr lang="hi-IN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बी. ए. भाग 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62200" y="1143000"/>
            <a:ext cx="533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i-IN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tx1">
                      <a:lumMod val="95000"/>
                      <a:lumOff val="5000"/>
                      <a:alpha val="6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उपयोजित  भूगोल  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tx1">
                      <a:lumMod val="95000"/>
                      <a:lumOff val="5000"/>
                      <a:alpha val="6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</a:t>
            </a:r>
            <a:r>
              <a:rPr lang="hi-IN" sz="3200" b="1" spc="50" dirty="0" smtClean="0">
                <a:ln w="11430"/>
                <a:solidFill>
                  <a:srgbClr val="FFC000"/>
                </a:solidFill>
                <a:effectLst>
                  <a:glow rad="101600">
                    <a:schemeClr val="tx1">
                      <a:lumMod val="95000"/>
                      <a:lumOff val="5000"/>
                      <a:alpha val="6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पेपर नं ६ </a:t>
            </a:r>
            <a:r>
              <a:rPr lang="en-US" sz="3200" b="1" spc="50" dirty="0" smtClean="0">
                <a:ln w="11430"/>
                <a:solidFill>
                  <a:srgbClr val="FFC000"/>
                </a:solidFill>
                <a:effectLst>
                  <a:glow rad="101600">
                    <a:schemeClr val="tx1">
                      <a:lumMod val="95000"/>
                      <a:lumOff val="5000"/>
                      <a:alpha val="6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57400" y="2667000"/>
            <a:ext cx="5105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i-IN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प्रकरण 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r>
              <a:rPr lang="hi-IN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रे </a:t>
            </a:r>
            <a:endParaRPr lang="en-US" sz="2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hi-IN" sz="2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sz="3600" b="1" dirty="0" smtClean="0">
                <a:ln w="11430"/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hi-IN" sz="3600" b="1" spc="50" dirty="0" smtClean="0">
                <a:ln w="11430"/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01600">
                    <a:schemeClr val="tx1">
                      <a:lumMod val="95000"/>
                      <a:lumOff val="5000"/>
                      <a:alpha val="6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उपयोजित  भूगोल</a:t>
            </a:r>
            <a:r>
              <a:rPr lang="en-US" sz="3600" b="1" dirty="0" smtClean="0">
                <a:ln w="11430"/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hi-IN" sz="2800" b="1" dirty="0" smtClean="0">
                <a:ln w="28575">
                  <a:solidFill>
                    <a:srgbClr val="FF0000"/>
                  </a:solidFill>
                </a:ln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en-US" sz="2800" b="1" dirty="0">
              <a:ln w="28575">
                <a:solidFill>
                  <a:srgbClr val="FF0000"/>
                </a:solidFill>
              </a:ln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33800" y="5257800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i-IN" sz="2400" b="1" dirty="0" smtClean="0">
                <a:solidFill>
                  <a:srgbClr val="FF0000"/>
                </a:solidFill>
              </a:rPr>
              <a:t>प्रा. डॉ. एस. ए. राजगुरू</a:t>
            </a:r>
            <a:r>
              <a:rPr lang="hi-IN" b="1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hi-IN" b="1" dirty="0" smtClean="0">
                <a:solidFill>
                  <a:srgbClr val="0000FF"/>
                </a:solidFill>
              </a:rPr>
              <a:t>भूगोल विभाग प्रमुख </a:t>
            </a:r>
          </a:p>
          <a:p>
            <a:pPr algn="ctr"/>
            <a:r>
              <a:rPr lang="hi-IN" b="1" dirty="0" smtClean="0">
                <a:solidFill>
                  <a:srgbClr val="0000FF"/>
                </a:solidFill>
              </a:rPr>
              <a:t>सोशल कॉलेज, सोलापूर </a:t>
            </a:r>
            <a:endParaRPr lang="en-US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28600" y="457200"/>
            <a:ext cx="86106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                              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P`akrNa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1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lao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]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pyaaoijat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BaUgaaola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P`aastaivak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]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pyaaoijat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BaUgaaolaacaI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vyaa#yaa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1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e.jao.hba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-Tsana :               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2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sa^nT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3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f`^Jar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                         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4 [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tr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914400"/>
            <a:ext cx="8001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]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pyaaoijat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BaUgaaolaacaI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sva$p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ivaji01" pitchFamily="2" charset="0"/>
              <a:ea typeface="Calibri" pitchFamily="34" charset="0"/>
              <a:cs typeface="Mangal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1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sava-samaavaoSak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sva$p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2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vaNa-naa%mak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sva$p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3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vyaavahairk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sva$p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 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4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klyaaNakarI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sva$p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: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28600" y="990600"/>
            <a:ext cx="8686800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]</a:t>
            </a:r>
            <a:r>
              <a:rPr kumimoji="0" lang="en-US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pyaaoijat</a:t>
            </a:r>
            <a:r>
              <a:rPr kumimoji="0" lang="en-US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BaUgaaolaacaI</a:t>
            </a:r>
            <a:r>
              <a:rPr kumimoji="0" lang="en-US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5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vyaaPtI</a:t>
            </a:r>
            <a:r>
              <a:rPr kumimoji="0" lang="en-US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vyaavasaaiyak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BaUgaaolaacyaa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dRYTInao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rajakIya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hotucyaa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dRYTInao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Aiqa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-k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pyaa-varNa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dRYTInao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saamaaijak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samasyaa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samajaUna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GaoNyaacyaa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dRYTInao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AiBayaaMi~kI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xamata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vaaZivaNyaasaazI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pyaa-varNa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inayaaojana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vyaavasqaapnaasa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yaaogadana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naagarI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samasyaa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saaoDvaNyaasaazI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52400" y="685800"/>
            <a:ext cx="85344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]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pyaaoijat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BaUgaaolaacaI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SaaKa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742950" marR="0" lvl="0" indent="-742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1  ]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pyaaoijat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BaU$pSaas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~  </a:t>
            </a:r>
          </a:p>
          <a:p>
            <a:pPr marL="742950" marR="0" lvl="0" indent="-742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</a:t>
            </a:r>
          </a:p>
          <a:p>
            <a:pPr marL="742950" marR="0" lvl="0" indent="-742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2  ]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pyaaoijat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hvaamaanaSaas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~</a:t>
            </a:r>
          </a:p>
          <a:p>
            <a:pPr marL="742950" marR="0" lvl="0" indent="-742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742950" marR="0" lvl="0" indent="-742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3 ]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pyaaoijat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saagarSaa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~   </a:t>
            </a:r>
          </a:p>
          <a:p>
            <a:pPr marL="742950" marR="0" lvl="0" indent="-742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</a:t>
            </a:r>
          </a:p>
          <a:p>
            <a:pPr marL="742950" marR="0" lvl="0" indent="-742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4   ]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pyaaoijat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jaOivakBaUgaaola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52600" y="5715000"/>
          <a:ext cx="5154930" cy="280416"/>
        </p:xfrm>
        <a:graphic>
          <a:graphicData uri="http://schemas.openxmlformats.org/drawingml/2006/table">
            <a:tbl>
              <a:tblPr/>
              <a:tblGrid>
                <a:gridCol w="5154930"/>
              </a:tblGrid>
              <a:tr h="3632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dirty="0">
                        <a:latin typeface="Shivaji01"/>
                        <a:ea typeface="Calibri"/>
                        <a:cs typeface="Mang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28600" y="762000"/>
            <a:ext cx="89154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]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pyaaoijat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BaUgaaolaacaI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mah%va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1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ivakisat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doSaat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saaQanasaMp%tI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vyavasqaapnaacyaa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samasyaa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saaoDivaNyaasaazI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2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naagarIkrNaacao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inayaaojana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krNyaasaazI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3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inariraLyaa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doSaatIla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taMi~k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&amp;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anaacaa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P`aBaava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ivakasa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kaya-k`maacao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</a:t>
            </a:r>
            <a:r>
              <a:rPr kumimoji="0" lang="en-US" sz="3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                                                       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AdaMja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baaMQaNyaasaazI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4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paNaIpurvaza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va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pyaa-varNa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P`aduYaNaacyaa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samasyaa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saaoDivaNyaasaazI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5saMgaNakacaa ]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pyaaoga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]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pyaaoijat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BaUgaaolaat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saMSaaoQanaasaazI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ivaji01" pitchFamily="2" charset="0"/>
                <a:ea typeface="Calibri" pitchFamily="34" charset="0"/>
                <a:cs typeface="Mangal" pitchFamily="18" charset="0"/>
              </a:rPr>
              <a:t> :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211</Words>
  <Application>Microsoft Office PowerPoint</Application>
  <PresentationFormat>On-screen Show (4:3)</PresentationFormat>
  <Paragraphs>53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abc</cp:lastModifiedBy>
  <cp:revision>11</cp:revision>
  <dcterms:created xsi:type="dcterms:W3CDTF">2019-01-09T06:47:49Z</dcterms:created>
  <dcterms:modified xsi:type="dcterms:W3CDTF">2023-09-05T10:09:16Z</dcterms:modified>
</cp:coreProperties>
</file>