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ages.unsplash.com/photo-1530982011887-3cc11cc85693?ixlib=rb-1.2.1&amp;ixid=MnwxMjA3fDB8MHxwaG90by1wYWdlfHx8fGVufDB8fHx8&amp;auto=format&amp;fit=crop&amp;w=1000&amp;q=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"/>
            <a:ext cx="8915400" cy="6629400"/>
          </a:xfrm>
          <a:prstGeom prst="rect">
            <a:avLst/>
          </a:prstGeom>
          <a:noFill/>
          <a:ln w="53975" cmpd="thickThin">
            <a:solidFill>
              <a:srgbClr val="0070C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0" y="4572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err="1" smtClean="0">
                <a:solidFill>
                  <a:srgbClr val="0070C0"/>
                </a:solidFill>
                <a:latin typeface="Arial Black" pitchFamily="34" charset="0"/>
              </a:rPr>
              <a:t>S.S.A.Arts</a:t>
            </a:r>
            <a:r>
              <a:rPr lang="en-US" sz="4000" b="1" i="1" dirty="0" smtClean="0">
                <a:solidFill>
                  <a:srgbClr val="0070C0"/>
                </a:solidFill>
                <a:latin typeface="Arial Black" pitchFamily="34" charset="0"/>
              </a:rPr>
              <a:t> and Commerce college </a:t>
            </a:r>
            <a:r>
              <a:rPr lang="en-US" sz="4000" b="1" i="1" dirty="0" err="1" smtClean="0">
                <a:solidFill>
                  <a:srgbClr val="0070C0"/>
                </a:solidFill>
                <a:latin typeface="Arial Black" pitchFamily="34" charset="0"/>
              </a:rPr>
              <a:t>Solapur</a:t>
            </a:r>
            <a:r>
              <a:rPr lang="en-US" sz="4000" b="1" i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endParaRPr lang="en-US" sz="4000" b="1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6764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Internal Complaint Committee</a:t>
            </a:r>
            <a:r>
              <a:rPr lang="en-US" sz="3200" b="1" i="1" dirty="0" smtClean="0"/>
              <a:t>, </a:t>
            </a:r>
          </a:p>
          <a:p>
            <a:pPr algn="ctr"/>
            <a:r>
              <a:rPr lang="en-US" sz="3200" b="1" i="1" dirty="0" smtClean="0">
                <a:solidFill>
                  <a:schemeClr val="bg1"/>
                </a:solidFill>
              </a:rPr>
              <a:t>Social Science Association </a:t>
            </a:r>
          </a:p>
          <a:p>
            <a:pPr algn="ctr"/>
            <a:r>
              <a:rPr lang="en-US" sz="3200" b="1" i="1" dirty="0" smtClean="0">
                <a:solidFill>
                  <a:srgbClr val="002060"/>
                </a:solidFill>
              </a:rPr>
              <a:t>National Service Scheme </a:t>
            </a:r>
            <a:endParaRPr lang="en-US" sz="3200" b="1" i="1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3886200"/>
            <a:ext cx="8229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40386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Cyber Crime Awareness </a:t>
            </a:r>
            <a:r>
              <a:rPr lang="en-US" sz="4000" b="1" dirty="0" err="1" smtClean="0">
                <a:solidFill>
                  <a:srgbClr val="FFFF00"/>
                </a:solidFill>
              </a:rPr>
              <a:t>Programme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1816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3333FF"/>
                </a:solidFill>
              </a:rPr>
              <a:t>Guidance : </a:t>
            </a:r>
            <a:r>
              <a:rPr lang="en-US" sz="3600" b="1" dirty="0" err="1" smtClean="0">
                <a:solidFill>
                  <a:srgbClr val="3333FF"/>
                </a:solidFill>
              </a:rPr>
              <a:t>Solapur</a:t>
            </a:r>
            <a:r>
              <a:rPr lang="en-US" sz="3600" b="1" dirty="0" smtClean="0">
                <a:solidFill>
                  <a:srgbClr val="3333FF"/>
                </a:solidFill>
              </a:rPr>
              <a:t> Police </a:t>
            </a:r>
            <a:r>
              <a:rPr lang="en-US" sz="3600" b="1" dirty="0" err="1" smtClean="0">
                <a:solidFill>
                  <a:srgbClr val="3333FF"/>
                </a:solidFill>
              </a:rPr>
              <a:t>Commissionerate</a:t>
            </a:r>
            <a:endParaRPr lang="en-US" sz="3600" b="1" dirty="0">
              <a:solidFill>
                <a:srgbClr val="3333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200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Workshop on </a:t>
            </a:r>
            <a:endParaRPr lang="en-US" sz="2400" b="1" dirty="0"/>
          </a:p>
        </p:txBody>
      </p:sp>
      <p:pic>
        <p:nvPicPr>
          <p:cNvPr id="1030" name="Picture 6" descr="image 4 4 3 - maharashtra police logo download PNG image with transparent  background | TOP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292225" cy="1321454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447800"/>
            <a:ext cx="154858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26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GEOGRAPHY</dc:creator>
  <cp:lastModifiedBy>abc</cp:lastModifiedBy>
  <cp:revision>3</cp:revision>
  <dcterms:created xsi:type="dcterms:W3CDTF">2006-08-16T00:00:00Z</dcterms:created>
  <dcterms:modified xsi:type="dcterms:W3CDTF">2022-09-20T03:16:49Z</dcterms:modified>
</cp:coreProperties>
</file>