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7ED1"/>
    <a:srgbClr val="660066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13361-9123-4C11-BD1C-CEF7E820484C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73ECCF-7D96-477A-8610-A66DFCB669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588B-D943-4DA4-8341-1B2357A15DA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4F3-A190-49F2-9E4C-4BBA793CA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588B-D943-4DA4-8341-1B2357A15DA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4F3-A190-49F2-9E4C-4BBA793CA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588B-D943-4DA4-8341-1B2357A15DA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4F3-A190-49F2-9E4C-4BBA793CA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588B-D943-4DA4-8341-1B2357A15DA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4F3-A190-49F2-9E4C-4BBA793CA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588B-D943-4DA4-8341-1B2357A15DA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4F3-A190-49F2-9E4C-4BBA793CA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588B-D943-4DA4-8341-1B2357A15DA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4F3-A190-49F2-9E4C-4BBA793CA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588B-D943-4DA4-8341-1B2357A15DA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4F3-A190-49F2-9E4C-4BBA793CA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588B-D943-4DA4-8341-1B2357A15DA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4F3-A190-49F2-9E4C-4BBA793CA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588B-D943-4DA4-8341-1B2357A15DA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4F3-A190-49F2-9E4C-4BBA793CA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588B-D943-4DA4-8341-1B2357A15DA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4F3-A190-49F2-9E4C-4BBA793CA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588B-D943-4DA4-8341-1B2357A15DA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4F3-A190-49F2-9E4C-4BBA793CA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A588B-D943-4DA4-8341-1B2357A15DA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034F3-A190-49F2-9E4C-4BBA793CA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2971800"/>
          </a:xfrm>
        </p:spPr>
        <p:txBody>
          <a:bodyPr>
            <a:normAutofit fontScale="90000"/>
          </a:bodyPr>
          <a:lstStyle/>
          <a:p>
            <a:r>
              <a:rPr lang="en-US" sz="6600" b="1" dirty="0" smtClean="0">
                <a:latin typeface="Shivaji01" pitchFamily="2" charset="0"/>
              </a:rPr>
              <a:t>baI.e. Baaga. 2</a:t>
            </a:r>
            <a:br>
              <a:rPr lang="en-US" sz="6600" b="1" dirty="0" smtClean="0">
                <a:latin typeface="Shivaji01" pitchFamily="2" charset="0"/>
              </a:rPr>
            </a:br>
            <a:r>
              <a:rPr lang="en-US" sz="6600" b="1" dirty="0" smtClean="0">
                <a:latin typeface="Shivaji01" pitchFamily="2" charset="0"/>
              </a:rPr>
              <a:t>popr k`. 3</a:t>
            </a:r>
            <a:br>
              <a:rPr lang="en-US" sz="6600" b="1" dirty="0" smtClean="0">
                <a:latin typeface="Shivaji01" pitchFamily="2" charset="0"/>
              </a:rPr>
            </a:br>
            <a:r>
              <a:rPr lang="en-US" sz="6600" b="1" dirty="0" smtClean="0">
                <a:latin typeface="Shivaji01" pitchFamily="2" charset="0"/>
              </a:rPr>
              <a:t>Baartacaa BaUgaaola</a:t>
            </a:r>
            <a:r>
              <a:rPr lang="en-US" b="1" dirty="0" smtClean="0">
                <a:latin typeface="Shivaji01" pitchFamily="2" charset="0"/>
              </a:rPr>
              <a:t/>
            </a:r>
            <a:br>
              <a:rPr lang="en-US" b="1" dirty="0" smtClean="0">
                <a:latin typeface="Shivaji01" pitchFamily="2" charset="0"/>
              </a:rPr>
            </a:br>
            <a:endParaRPr lang="en-US" b="1" dirty="0">
              <a:latin typeface="Shivaji01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>
            <a:normAutofit/>
          </a:bodyPr>
          <a:lstStyle/>
          <a:p>
            <a:r>
              <a:rPr lang="en-US" sz="4800" b="1" dirty="0" err="1" smtClean="0">
                <a:solidFill>
                  <a:schemeClr val="tx1"/>
                </a:solidFill>
                <a:latin typeface="Shivaji01" pitchFamily="2" charset="0"/>
              </a:rPr>
              <a:t>P`akrNa</a:t>
            </a:r>
            <a:r>
              <a:rPr lang="en-US" sz="4800" b="1" dirty="0" smtClean="0">
                <a:solidFill>
                  <a:schemeClr val="tx1"/>
                </a:solidFill>
                <a:latin typeface="Shivaji01" pitchFamily="2" charset="0"/>
              </a:rPr>
              <a:t> 3 </a:t>
            </a:r>
            <a:r>
              <a:rPr lang="en-US" sz="4800" b="1" dirty="0" err="1" smtClean="0">
                <a:solidFill>
                  <a:schemeClr val="tx1"/>
                </a:solidFill>
                <a:latin typeface="Shivaji01" pitchFamily="2" charset="0"/>
              </a:rPr>
              <a:t>ro</a:t>
            </a:r>
            <a:endParaRPr lang="en-US" sz="4800" b="1" dirty="0" smtClean="0">
              <a:solidFill>
                <a:schemeClr val="tx1"/>
              </a:solidFill>
              <a:latin typeface="Shivaji01" pitchFamily="2" charset="0"/>
            </a:endParaRPr>
          </a:p>
          <a:p>
            <a:r>
              <a:rPr lang="en-US" sz="4800" b="1" dirty="0" err="1" smtClean="0">
                <a:solidFill>
                  <a:schemeClr val="tx1"/>
                </a:solidFill>
                <a:latin typeface="Shivaji01" pitchFamily="2" charset="0"/>
              </a:rPr>
              <a:t>maRda</a:t>
            </a:r>
            <a:r>
              <a:rPr lang="en-US" sz="4800" b="1" dirty="0" smtClean="0">
                <a:solidFill>
                  <a:schemeClr val="tx1"/>
                </a:solidFill>
                <a:latin typeface="Shivaji01" pitchFamily="2" charset="0"/>
              </a:rPr>
              <a:t> va </a:t>
            </a:r>
            <a:r>
              <a:rPr lang="en-US" sz="4800" b="1" dirty="0" err="1" smtClean="0">
                <a:solidFill>
                  <a:schemeClr val="tx1"/>
                </a:solidFill>
                <a:latin typeface="Shivaji01" pitchFamily="2" charset="0"/>
              </a:rPr>
              <a:t>vanasptI</a:t>
            </a:r>
            <a:endParaRPr lang="en-US" sz="4800" b="1" dirty="0">
              <a:solidFill>
                <a:schemeClr val="tx1"/>
              </a:solidFill>
              <a:latin typeface="Shivaji01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00400" y="53340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i-IN" b="1" dirty="0" smtClean="0">
                <a:solidFill>
                  <a:srgbClr val="FF0000"/>
                </a:solidFill>
              </a:rPr>
              <a:t>प्रा. डॉ. एस. ए. राजगुरू </a:t>
            </a:r>
          </a:p>
          <a:p>
            <a:pPr algn="ctr"/>
            <a:r>
              <a:rPr lang="hi-IN" b="1" dirty="0" smtClean="0">
                <a:solidFill>
                  <a:srgbClr val="0000FF"/>
                </a:solidFill>
              </a:rPr>
              <a:t>भूगोल विभाग प्रमुख </a:t>
            </a:r>
          </a:p>
          <a:p>
            <a:pPr algn="ctr"/>
            <a:r>
              <a:rPr lang="hi-IN" b="1" dirty="0" smtClean="0">
                <a:solidFill>
                  <a:srgbClr val="0000FF"/>
                </a:solidFill>
              </a:rPr>
              <a:t>सोशल कॉलेज, सोलापूर </a:t>
            </a:r>
            <a:endParaRPr lang="en-US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Shivaji01" pitchFamily="2" charset="0"/>
              </a:rPr>
              <a:t>BaartatIla </a:t>
            </a:r>
            <a:r>
              <a:rPr lang="en-US" sz="4800" dirty="0" err="1" smtClean="0">
                <a:latin typeface="Shivaji01" pitchFamily="2" charset="0"/>
              </a:rPr>
              <a:t>maRdocao</a:t>
            </a:r>
            <a:r>
              <a:rPr lang="en-US" sz="4800" dirty="0" smtClean="0">
                <a:latin typeface="Shivaji01" pitchFamily="2" charset="0"/>
              </a:rPr>
              <a:t> </a:t>
            </a:r>
            <a:r>
              <a:rPr lang="en-US" sz="4800" dirty="0" err="1" smtClean="0">
                <a:latin typeface="Shivaji01" pitchFamily="2" charset="0"/>
              </a:rPr>
              <a:t>p`kar</a:t>
            </a:r>
            <a:r>
              <a:rPr lang="en-US" sz="4800" dirty="0" smtClean="0">
                <a:latin typeface="Shivaji01" pitchFamily="2" charset="0"/>
              </a:rPr>
              <a:t> va </a:t>
            </a:r>
            <a:r>
              <a:rPr lang="en-US" sz="4800" dirty="0" err="1" smtClean="0">
                <a:latin typeface="Shivaji01" pitchFamily="2" charset="0"/>
              </a:rPr>
              <a:t>ivatrNa</a:t>
            </a:r>
            <a:endParaRPr lang="en-US" sz="4800" dirty="0"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>
                <a:latin typeface="Shivaji01" pitchFamily="2" charset="0"/>
              </a:rPr>
              <a:t>pva-</a:t>
            </a:r>
            <a:r>
              <a:rPr lang="en-US" dirty="0" err="1" smtClean="0">
                <a:latin typeface="Shivaji01" pitchFamily="2" charset="0"/>
              </a:rPr>
              <a:t>tIya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maRda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kaLI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ikMvaa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rogaUr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maRda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taMbaDI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maRda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jaaMBaI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ikMvaa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la^Tora</a:t>
            </a:r>
            <a:r>
              <a:rPr lang="en-US" dirty="0" smtClean="0">
                <a:latin typeface="Shivaji01" pitchFamily="2" charset="0"/>
              </a:rPr>
              <a:t>[-T </a:t>
            </a:r>
            <a:r>
              <a:rPr lang="en-US" dirty="0" err="1" smtClean="0">
                <a:latin typeface="Shivaji01" pitchFamily="2" charset="0"/>
              </a:rPr>
              <a:t>maRda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gaaLacaI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maRda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vaalaukamaya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maRda</a:t>
            </a:r>
            <a:endParaRPr lang="en-US" dirty="0">
              <a:latin typeface="Shivaji0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FF"/>
                </a:solidFill>
                <a:latin typeface="Shivaji01" pitchFamily="2" charset="0"/>
              </a:rPr>
              <a:t>pva-</a:t>
            </a:r>
            <a:r>
              <a:rPr lang="en-US" sz="4800" b="1" dirty="0" err="1" smtClean="0">
                <a:solidFill>
                  <a:srgbClr val="FF00FF"/>
                </a:solidFill>
                <a:latin typeface="Shivaji01" pitchFamily="2" charset="0"/>
              </a:rPr>
              <a:t>tIya</a:t>
            </a:r>
            <a:r>
              <a:rPr lang="en-US" sz="4800" dirty="0" smtClean="0">
                <a:solidFill>
                  <a:srgbClr val="FF00FF"/>
                </a:solidFill>
                <a:latin typeface="Shivaji01" pitchFamily="2" charset="0"/>
              </a:rPr>
              <a:t> </a:t>
            </a:r>
            <a:r>
              <a:rPr lang="en-US" sz="4800" b="1" dirty="0" err="1" smtClean="0">
                <a:solidFill>
                  <a:srgbClr val="FF00FF"/>
                </a:solidFill>
                <a:latin typeface="Shivaji01" pitchFamily="2" charset="0"/>
              </a:rPr>
              <a:t>maRda</a:t>
            </a:r>
            <a:endParaRPr lang="en-US" sz="4800" b="1" dirty="0">
              <a:solidFill>
                <a:srgbClr val="FF00FF"/>
              </a:solidFill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Shivaji01" pitchFamily="2" charset="0"/>
              </a:rPr>
              <a:t>           </a:t>
            </a:r>
            <a:r>
              <a:rPr lang="en-US" sz="4000" b="1" dirty="0" err="1" smtClean="0">
                <a:solidFill>
                  <a:srgbClr val="C00000"/>
                </a:solidFill>
                <a:latin typeface="Shivaji01" pitchFamily="2" charset="0"/>
              </a:rPr>
              <a:t>gauNaQama</a:t>
            </a:r>
            <a:r>
              <a:rPr lang="en-US" sz="4000" b="1" dirty="0" smtClean="0">
                <a:solidFill>
                  <a:srgbClr val="C00000"/>
                </a:solidFill>
                <a:latin typeface="Shivaji01" pitchFamily="2" charset="0"/>
              </a:rPr>
              <a:t>-</a:t>
            </a:r>
          </a:p>
          <a:p>
            <a:r>
              <a:rPr lang="en-US" sz="2800" dirty="0" err="1" smtClean="0">
                <a:solidFill>
                  <a:srgbClr val="7030A0"/>
                </a:solidFill>
                <a:latin typeface="Shivaji01" pitchFamily="2" charset="0"/>
              </a:rPr>
              <a:t>Baartat</a:t>
            </a:r>
            <a:r>
              <a:rPr lang="en-US" sz="2800" dirty="0" smtClean="0">
                <a:solidFill>
                  <a:srgbClr val="7030A0"/>
                </a:solidFill>
                <a:latin typeface="Shivaji01" pitchFamily="2" charset="0"/>
              </a:rPr>
              <a:t> pva-</a:t>
            </a:r>
            <a:r>
              <a:rPr lang="en-US" sz="2800" dirty="0" err="1" smtClean="0">
                <a:solidFill>
                  <a:srgbClr val="7030A0"/>
                </a:solidFill>
                <a:latin typeface="Shivaji01" pitchFamily="2" charset="0"/>
              </a:rPr>
              <a:t>tmaya</a:t>
            </a:r>
            <a:r>
              <a:rPr lang="en-US" sz="2800" dirty="0" smtClean="0">
                <a:solidFill>
                  <a:srgbClr val="7030A0"/>
                </a:solidFill>
                <a:latin typeface="Shivaji01" pitchFamily="2" charset="0"/>
              </a:rPr>
              <a:t> p`doSaat </a:t>
            </a:r>
            <a:r>
              <a:rPr lang="en-US" sz="2800" dirty="0" err="1" smtClean="0">
                <a:solidFill>
                  <a:srgbClr val="7030A0"/>
                </a:solidFill>
                <a:latin typeface="Shivaji01" pitchFamily="2" charset="0"/>
              </a:rPr>
              <a:t>AaZLto</a:t>
            </a:r>
            <a:r>
              <a:rPr lang="en-US" sz="2800" dirty="0" smtClean="0">
                <a:solidFill>
                  <a:srgbClr val="7030A0"/>
                </a:solidFill>
                <a:latin typeface="Shivaji01" pitchFamily="2" charset="0"/>
              </a:rPr>
              <a:t>.</a:t>
            </a:r>
          </a:p>
          <a:p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Shivaji01" pitchFamily="2" charset="0"/>
              </a:rPr>
              <a:t>saumaaro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Shivaji01" pitchFamily="2" charset="0"/>
              </a:rPr>
              <a:t> 2laaK 85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Shivaji01" pitchFamily="2" charset="0"/>
              </a:rPr>
              <a:t>hjaar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Shivaji01" pitchFamily="2" charset="0"/>
              </a:rPr>
              <a:t>caaO.ik.maI.xao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Shivaji01" pitchFamily="2" charset="0"/>
              </a:rPr>
              <a:t>~</a:t>
            </a:r>
          </a:p>
          <a:p>
            <a:r>
              <a:rPr lang="en-US" sz="2800" dirty="0" err="1" smtClean="0">
                <a:solidFill>
                  <a:srgbClr val="7030A0"/>
                </a:solidFill>
                <a:latin typeface="Shivaji01" pitchFamily="2" charset="0"/>
              </a:rPr>
              <a:t>Pava</a:t>
            </a:r>
            <a:r>
              <a:rPr lang="en-US" sz="2800" dirty="0" smtClean="0">
                <a:solidFill>
                  <a:srgbClr val="7030A0"/>
                </a:solidFill>
                <a:latin typeface="Shivaji01" pitchFamily="2" charset="0"/>
              </a:rPr>
              <a:t>-t ]</a:t>
            </a:r>
            <a:r>
              <a:rPr lang="en-US" sz="2800" dirty="0" err="1" smtClean="0">
                <a:solidFill>
                  <a:srgbClr val="7030A0"/>
                </a:solidFill>
                <a:latin typeface="Shivaji01" pitchFamily="2" charset="0"/>
              </a:rPr>
              <a:t>taravar</a:t>
            </a:r>
            <a:r>
              <a:rPr lang="en-US" sz="2800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Shivaji01" pitchFamily="2" charset="0"/>
              </a:rPr>
              <a:t>patL</a:t>
            </a:r>
            <a:r>
              <a:rPr lang="en-US" sz="2800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Shivaji01" pitchFamily="2" charset="0"/>
              </a:rPr>
              <a:t>qar</a:t>
            </a:r>
            <a:r>
              <a:rPr lang="en-US" sz="2800" dirty="0" smtClean="0">
                <a:solidFill>
                  <a:srgbClr val="7030A0"/>
                </a:solidFill>
                <a:latin typeface="Shivaji01" pitchFamily="2" charset="0"/>
              </a:rPr>
              <a:t>.</a:t>
            </a:r>
          </a:p>
          <a:p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Shivaji01" pitchFamily="2" charset="0"/>
              </a:rPr>
              <a:t>SaotIpoxaa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Shivaji01" pitchFamily="2" charset="0"/>
              </a:rPr>
              <a:t>vanasptIMnaa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Shivaji01" pitchFamily="2" charset="0"/>
              </a:rPr>
              <a:t> AiQak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Shivaji01" pitchFamily="2" charset="0"/>
              </a:rPr>
              <a:t>paoYak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Shivaji01" pitchFamily="2" charset="0"/>
              </a:rPr>
              <a:t>..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Shivaji01" pitchFamily="2" charset="0"/>
              </a:rPr>
              <a:t>vanaaKalaIla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Shivaji01" pitchFamily="2" charset="0"/>
              </a:rPr>
              <a:t>maRda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Shivaji01" pitchFamily="2" charset="0"/>
              </a:rPr>
              <a:t>.</a:t>
            </a:r>
          </a:p>
          <a:p>
            <a:r>
              <a:rPr lang="en-US" sz="2800" dirty="0" err="1" smtClean="0">
                <a:solidFill>
                  <a:srgbClr val="7030A0"/>
                </a:solidFill>
                <a:latin typeface="Shivaji01" pitchFamily="2" charset="0"/>
              </a:rPr>
              <a:t>saoMd`Iya</a:t>
            </a:r>
            <a:r>
              <a:rPr lang="en-US" sz="2800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Shivaji01" pitchFamily="2" charset="0"/>
              </a:rPr>
              <a:t>d`vyaaMcaa</a:t>
            </a:r>
            <a:r>
              <a:rPr lang="en-US" sz="2800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Shivaji01" pitchFamily="2" charset="0"/>
              </a:rPr>
              <a:t>purvaza</a:t>
            </a:r>
            <a:r>
              <a:rPr lang="en-US" sz="2800" dirty="0" smtClean="0">
                <a:solidFill>
                  <a:srgbClr val="7030A0"/>
                </a:solidFill>
                <a:latin typeface="Shivaji01" pitchFamily="2" charset="0"/>
              </a:rPr>
              <a:t>.</a:t>
            </a:r>
          </a:p>
          <a:p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Shivaji01" pitchFamily="2" charset="0"/>
              </a:rPr>
              <a:t>paoT^Sa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Shivaji01" pitchFamily="2" charset="0"/>
              </a:rPr>
              <a:t>fa^sfrsa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Shivaji01" pitchFamily="2" charset="0"/>
              </a:rPr>
              <a:t>caunaKDIcao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Shivaji01" pitchFamily="2" charset="0"/>
              </a:rPr>
              <a:t>p`maaNa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Shivaji01" pitchFamily="2" charset="0"/>
              </a:rPr>
              <a:t>kmaI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Shivaji01" pitchFamily="2" charset="0"/>
              </a:rPr>
              <a:t>..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Shivaji01" pitchFamily="2" charset="0"/>
              </a:rPr>
              <a:t>Ktpurvaza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Shivaji01" pitchFamily="2" charset="0"/>
              </a:rPr>
              <a:t>AavaSyak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Shivaji01" pitchFamily="2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Shivaji01" pitchFamily="2" charset="0"/>
              </a:rPr>
              <a:t>pva-</a:t>
            </a:r>
            <a:r>
              <a:rPr lang="en-US" b="1" dirty="0" err="1" smtClean="0">
                <a:latin typeface="Shivaji01" pitchFamily="2" charset="0"/>
              </a:rPr>
              <a:t>tIya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maRda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4000" b="1" dirty="0" smtClean="0">
                <a:latin typeface="Shivaji01" pitchFamily="2" charset="0"/>
                <a:cs typeface="Segoe UI" pitchFamily="34" charset="0"/>
              </a:rPr>
              <a:t>                                          </a:t>
            </a:r>
            <a:r>
              <a:rPr lang="en-US" sz="4600" b="1" dirty="0" err="1" smtClean="0">
                <a:latin typeface="Shivaji01" pitchFamily="2" charset="0"/>
                <a:cs typeface="Segoe UI" pitchFamily="34" charset="0"/>
              </a:rPr>
              <a:t>P`adoSa</a:t>
            </a:r>
            <a:endParaRPr lang="en-US" sz="4600" b="1" dirty="0" smtClean="0">
              <a:latin typeface="Shivaji01" pitchFamily="2" charset="0"/>
              <a:cs typeface="Segoe UI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  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ihmaalayaacyaa</a:t>
            </a: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pva-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traMgaa</a:t>
            </a: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jammaU 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kaSmaIr</a:t>
            </a: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ihmaacala</a:t>
            </a: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p`doSa</a:t>
            </a: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]%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traMcala</a:t>
            </a:r>
            <a:endParaRPr lang="en-US" sz="4600" dirty="0" smtClean="0">
              <a:latin typeface="Shivaji01" pitchFamily="2" charset="0"/>
              <a:cs typeface="Segoe UI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  isa@kIma 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A$Naacala</a:t>
            </a: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p`doSa</a:t>
            </a: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  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sa</a:t>
            </a: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(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ad`Icaa</a:t>
            </a: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GaaTmaaqaa</a:t>
            </a: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  pUva- 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GaaT</a:t>
            </a:r>
            <a:endParaRPr lang="en-US" sz="4600" dirty="0" smtClean="0">
              <a:latin typeface="Shivaji01" pitchFamily="2" charset="0"/>
              <a:cs typeface="Segoe UI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  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BaartIya</a:t>
            </a: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pzarI</a:t>
            </a: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BaagaavarIla</a:t>
            </a: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DoMgaratIla</a:t>
            </a: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ArNyaBaaga</a:t>
            </a:r>
            <a:endParaRPr lang="en-US" sz="4600" dirty="0" smtClean="0">
              <a:latin typeface="Shivaji01" pitchFamily="2" charset="0"/>
              <a:cs typeface="Segoe UI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  ]%tr 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p`doSaatIla</a:t>
            </a: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tra</a:t>
            </a: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[- Baaga</a:t>
            </a:r>
          </a:p>
          <a:p>
            <a:pPr algn="just">
              <a:buFont typeface="Wingdings" pitchFamily="2" charset="2"/>
              <a:buChar char="Ø"/>
            </a:pP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  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Aasaama</a:t>
            </a: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maoGaalaya</a:t>
            </a: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pva-t Baaga 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saoMd`Iya</a:t>
            </a: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d`vyao</a:t>
            </a: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va 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naayaT</a:t>
            </a: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/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aojana</a:t>
            </a: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jaast</a:t>
            </a: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caha</a:t>
            </a: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ka^fI</a:t>
            </a: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fLJaaDo</a:t>
            </a: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        </a:t>
            </a:r>
          </a:p>
          <a:p>
            <a:pPr algn="just">
              <a:buNone/>
            </a:pP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      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masaalyaacao</a:t>
            </a: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pdaqa</a:t>
            </a: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- 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maka</a:t>
            </a: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gahU</a:t>
            </a: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[.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pIkaMsaazI</a:t>
            </a: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 AiQak ]</a:t>
            </a:r>
            <a:r>
              <a:rPr lang="en-US" sz="4600" dirty="0" err="1" smtClean="0">
                <a:latin typeface="Shivaji01" pitchFamily="2" charset="0"/>
                <a:cs typeface="Segoe UI" pitchFamily="34" charset="0"/>
              </a:rPr>
              <a:t>pyau@t</a:t>
            </a:r>
            <a:r>
              <a:rPr lang="en-US" sz="4600" dirty="0" smtClean="0">
                <a:latin typeface="Shivaji01" pitchFamily="2" charset="0"/>
                <a:cs typeface="Segoe UI" pitchFamily="34" charset="0"/>
              </a:rPr>
              <a:t>.</a:t>
            </a:r>
          </a:p>
          <a:p>
            <a:pPr algn="just">
              <a:buNone/>
            </a:pPr>
            <a:r>
              <a:rPr lang="en-US" sz="3800" dirty="0" smtClean="0">
                <a:solidFill>
                  <a:srgbClr val="660066"/>
                </a:solidFill>
                <a:latin typeface="Shivaji01" pitchFamily="2" charset="0"/>
                <a:cs typeface="Segoe UI" pitchFamily="34" charset="0"/>
              </a:rPr>
              <a:t>   </a:t>
            </a:r>
          </a:p>
          <a:p>
            <a:pPr>
              <a:buNone/>
            </a:pPr>
            <a:r>
              <a:rPr lang="en-US" dirty="0" smtClean="0">
                <a:latin typeface="Shivaji01" pitchFamily="2" charset="0"/>
                <a:cs typeface="Segoe UI" pitchFamily="34" charset="0"/>
              </a:rPr>
              <a:t>    </a:t>
            </a:r>
          </a:p>
          <a:p>
            <a:pPr algn="just">
              <a:buNone/>
            </a:pPr>
            <a:r>
              <a:rPr lang="en-US" dirty="0" smtClean="0">
                <a:latin typeface="Shivaji01" pitchFamily="2" charset="0"/>
                <a:cs typeface="Segoe UI" pitchFamily="34" charset="0"/>
              </a:rPr>
              <a:t> </a:t>
            </a:r>
          </a:p>
          <a:p>
            <a:endParaRPr lang="en-US" dirty="0" smtClean="0">
              <a:latin typeface="Shivaji01" pitchFamily="2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/>
          <a:lstStyle/>
          <a:p>
            <a:r>
              <a:rPr lang="en-US" dirty="0" err="1" smtClean="0">
                <a:latin typeface="Shivaji01" pitchFamily="2" charset="0"/>
              </a:rPr>
              <a:t>ihmaalaya</a:t>
            </a:r>
            <a:r>
              <a:rPr lang="en-US" dirty="0" smtClean="0">
                <a:latin typeface="Shivaji01" pitchFamily="2" charset="0"/>
              </a:rPr>
              <a:t> pva-t ]</a:t>
            </a:r>
            <a:r>
              <a:rPr lang="en-US" dirty="0" err="1" smtClean="0">
                <a:latin typeface="Shivaji01" pitchFamily="2" charset="0"/>
              </a:rPr>
              <a:t>taravar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payaqyaakDo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dgaDgaaoTo</a:t>
            </a:r>
            <a:r>
              <a:rPr lang="en-US" dirty="0" smtClean="0">
                <a:latin typeface="Shivaji01" pitchFamily="2" charset="0"/>
              </a:rPr>
              <a:t> va </a:t>
            </a:r>
            <a:r>
              <a:rPr lang="en-US" dirty="0" err="1" smtClean="0">
                <a:latin typeface="Shivaji01" pitchFamily="2" charset="0"/>
              </a:rPr>
              <a:t>gaaLacaI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maRda</a:t>
            </a:r>
            <a:r>
              <a:rPr lang="en-US" dirty="0" smtClean="0">
                <a:latin typeface="Shivaji01" pitchFamily="2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            </a:t>
            </a:r>
            <a:r>
              <a:rPr lang="en-US" dirty="0" err="1" smtClean="0">
                <a:latin typeface="Shivaji01" pitchFamily="2" charset="0"/>
              </a:rPr>
              <a:t>caunaKDIcao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p`maaNa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kmaI</a:t>
            </a:r>
            <a:r>
              <a:rPr lang="en-US" dirty="0" smtClean="0">
                <a:latin typeface="Shivaji01" pitchFamily="2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            </a:t>
            </a:r>
            <a:r>
              <a:rPr lang="en-US" dirty="0" err="1" smtClean="0">
                <a:latin typeface="Shivaji01" pitchFamily="2" charset="0"/>
              </a:rPr>
              <a:t>AamlaQamaI</a:t>
            </a:r>
            <a:r>
              <a:rPr lang="en-US" dirty="0" smtClean="0">
                <a:latin typeface="Shivaji01" pitchFamily="2" charset="0"/>
              </a:rPr>
              <a:t>- </a:t>
            </a:r>
            <a:r>
              <a:rPr lang="en-US" dirty="0" err="1" smtClean="0">
                <a:latin typeface="Shivaji01" pitchFamily="2" charset="0"/>
              </a:rPr>
              <a:t>gauNaQamaa-caI</a:t>
            </a:r>
            <a:r>
              <a:rPr lang="en-US" dirty="0" smtClean="0">
                <a:latin typeface="Shivaji01" pitchFamily="2" charset="0"/>
              </a:rPr>
              <a:t>.</a:t>
            </a:r>
          </a:p>
          <a:p>
            <a:r>
              <a:rPr lang="en-US" dirty="0" err="1" smtClean="0">
                <a:latin typeface="Shivaji01" pitchFamily="2" charset="0"/>
              </a:rPr>
              <a:t>ihmaalayaatIla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saUcaIpNaI</a:t>
            </a:r>
            <a:r>
              <a:rPr lang="en-US" dirty="0" smtClean="0">
                <a:latin typeface="Shivaji01" pitchFamily="2" charset="0"/>
              </a:rPr>
              <a:t>- </a:t>
            </a:r>
            <a:r>
              <a:rPr lang="en-US" dirty="0" err="1" smtClean="0">
                <a:latin typeface="Shivaji01" pitchFamily="2" charset="0"/>
              </a:rPr>
              <a:t>vaRxaaMcyaa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xao~at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maRdolaa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b="1" i="1" u="sng" dirty="0" err="1" smtClean="0">
                <a:latin typeface="Shivaji01" pitchFamily="2" charset="0"/>
              </a:rPr>
              <a:t>p^DJaa^la</a:t>
            </a:r>
            <a:r>
              <a:rPr lang="en-US" dirty="0" smtClean="0">
                <a:latin typeface="Shivaji01" pitchFamily="2" charset="0"/>
              </a:rPr>
              <a:t>  </a:t>
            </a:r>
            <a:r>
              <a:rPr lang="en-US" dirty="0" err="1" smtClean="0">
                <a:latin typeface="Shivaji01" pitchFamily="2" charset="0"/>
              </a:rPr>
              <a:t>mhNatat</a:t>
            </a:r>
            <a:r>
              <a:rPr lang="en-US" dirty="0" smtClean="0">
                <a:latin typeface="Shivaji01" pitchFamily="2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        </a:t>
            </a:r>
            <a:r>
              <a:rPr lang="en-US" dirty="0" err="1" smtClean="0">
                <a:latin typeface="Shivaji01" pitchFamily="2" charset="0"/>
              </a:rPr>
              <a:t>maka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gahU</a:t>
            </a:r>
            <a:r>
              <a:rPr lang="en-US" dirty="0" smtClean="0">
                <a:latin typeface="Shivaji01" pitchFamily="2" charset="0"/>
              </a:rPr>
              <a:t> va </a:t>
            </a:r>
            <a:r>
              <a:rPr lang="en-US" dirty="0" err="1" smtClean="0">
                <a:latin typeface="Shivaji01" pitchFamily="2" charset="0"/>
              </a:rPr>
              <a:t>fLbaagaaMcaI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laagavaD</a:t>
            </a:r>
            <a:r>
              <a:rPr lang="en-US" dirty="0" smtClean="0">
                <a:latin typeface="Shivaji01" pitchFamily="2" charset="0"/>
              </a:rPr>
              <a:t>.</a:t>
            </a:r>
          </a:p>
          <a:p>
            <a:r>
              <a:rPr lang="en-US" dirty="0" smtClean="0">
                <a:latin typeface="Shivaji01" pitchFamily="2" charset="0"/>
              </a:rPr>
              <a:t>kahI </a:t>
            </a:r>
            <a:r>
              <a:rPr lang="en-US" dirty="0" err="1" smtClean="0">
                <a:latin typeface="Shivaji01" pitchFamily="2" charset="0"/>
              </a:rPr>
              <a:t>izkaNaI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taMbaDI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tpikrI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maRda</a:t>
            </a:r>
            <a:r>
              <a:rPr lang="en-US" dirty="0" smtClean="0">
                <a:latin typeface="Shivaji01" pitchFamily="2" charset="0"/>
              </a:rPr>
              <a:t>…… </a:t>
            </a:r>
            <a:r>
              <a:rPr lang="en-US" dirty="0" err="1" smtClean="0">
                <a:latin typeface="Shivaji01" pitchFamily="2" charset="0"/>
              </a:rPr>
              <a:t>fLJaaDaMcaI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laagavaD</a:t>
            </a:r>
            <a:r>
              <a:rPr lang="en-US" dirty="0" smtClean="0">
                <a:latin typeface="Shivaji01" pitchFamily="2" charset="0"/>
              </a:rPr>
              <a:t>.</a:t>
            </a:r>
          </a:p>
          <a:p>
            <a:r>
              <a:rPr lang="en-US" dirty="0" smtClean="0">
                <a:latin typeface="Shivaji01" pitchFamily="2" charset="0"/>
              </a:rPr>
              <a:t>1800 maI. </a:t>
            </a:r>
            <a:r>
              <a:rPr lang="en-US" dirty="0" err="1" smtClean="0">
                <a:latin typeface="Shivaji01" pitchFamily="2" charset="0"/>
              </a:rPr>
              <a:t>hUna</a:t>
            </a:r>
            <a:r>
              <a:rPr lang="en-US" dirty="0" smtClean="0">
                <a:latin typeface="Shivaji01" pitchFamily="2" charset="0"/>
              </a:rPr>
              <a:t> AiQak ]</a:t>
            </a:r>
            <a:r>
              <a:rPr lang="en-US" dirty="0" err="1" smtClean="0">
                <a:latin typeface="Shivaji01" pitchFamily="2" charset="0"/>
              </a:rPr>
              <a:t>McaIvar</a:t>
            </a:r>
            <a:r>
              <a:rPr lang="en-US" dirty="0" smtClean="0">
                <a:latin typeface="Shivaji01" pitchFamily="2" charset="0"/>
              </a:rPr>
              <a:t>… </a:t>
            </a:r>
            <a:r>
              <a:rPr lang="en-US" dirty="0" err="1" smtClean="0">
                <a:latin typeface="Shivaji01" pitchFamily="2" charset="0"/>
              </a:rPr>
              <a:t>p^DJaa^la</a:t>
            </a:r>
            <a:r>
              <a:rPr lang="en-US" dirty="0" smtClean="0">
                <a:latin typeface="Shivaji01" pitchFamily="2" charset="0"/>
              </a:rPr>
              <a:t>… </a:t>
            </a:r>
            <a:r>
              <a:rPr lang="en-US" dirty="0" err="1" smtClean="0">
                <a:latin typeface="Shivaji01" pitchFamily="2" charset="0"/>
              </a:rPr>
              <a:t>ihmavaRYTI</a:t>
            </a:r>
            <a:r>
              <a:rPr lang="en-US" dirty="0" smtClean="0">
                <a:latin typeface="Shivaji01" pitchFamily="2" charset="0"/>
              </a:rPr>
              <a:t>… </a:t>
            </a:r>
            <a:r>
              <a:rPr lang="en-US" dirty="0" err="1" smtClean="0">
                <a:latin typeface="Shivaji01" pitchFamily="2" charset="0"/>
              </a:rPr>
              <a:t>jaimanaIcaI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QaUp</a:t>
            </a:r>
            <a:endParaRPr lang="en-US" dirty="0" smtClean="0">
              <a:latin typeface="Shivaji01" pitchFamily="2" charset="0"/>
            </a:endParaRPr>
          </a:p>
          <a:p>
            <a:r>
              <a:rPr lang="en-US" dirty="0" smtClean="0">
                <a:latin typeface="Shivaji01" pitchFamily="2" charset="0"/>
              </a:rPr>
              <a:t>Ihmaalayaat </a:t>
            </a:r>
            <a:r>
              <a:rPr lang="en-US" dirty="0" err="1" smtClean="0">
                <a:latin typeface="Shivaji01" pitchFamily="2" charset="0"/>
              </a:rPr>
              <a:t>Ait</a:t>
            </a:r>
            <a:r>
              <a:rPr lang="en-US" dirty="0" smtClean="0">
                <a:latin typeface="Shivaji01" pitchFamily="2" charset="0"/>
              </a:rPr>
              <a:t> ]</a:t>
            </a:r>
            <a:r>
              <a:rPr lang="en-US" dirty="0" err="1" smtClean="0">
                <a:latin typeface="Shivaji01" pitchFamily="2" charset="0"/>
              </a:rPr>
              <a:t>McaIvar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dIGa-kaL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ihmavaRYTI</a:t>
            </a:r>
            <a:r>
              <a:rPr lang="en-US" dirty="0" smtClean="0">
                <a:latin typeface="Shivaji01" pitchFamily="2" charset="0"/>
              </a:rPr>
              <a:t>… </a:t>
            </a:r>
            <a:r>
              <a:rPr lang="en-US" dirty="0" err="1" smtClean="0">
                <a:latin typeface="Shivaji01" pitchFamily="2" charset="0"/>
              </a:rPr>
              <a:t>vaYaa-tIla</a:t>
            </a:r>
            <a:r>
              <a:rPr lang="en-US" dirty="0" smtClean="0">
                <a:latin typeface="Shivaji01" pitchFamily="2" charset="0"/>
              </a:rPr>
              <a:t> kahI </a:t>
            </a:r>
            <a:r>
              <a:rPr lang="en-US" dirty="0" err="1" smtClean="0">
                <a:latin typeface="Shivaji01" pitchFamily="2" charset="0"/>
              </a:rPr>
              <a:t>kaL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kovaL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gavataL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kurNaaMnaa</a:t>
            </a:r>
            <a:r>
              <a:rPr lang="en-US" dirty="0" smtClean="0">
                <a:latin typeface="Shivaji01" pitchFamily="2" charset="0"/>
              </a:rPr>
              <a:t> ]</a:t>
            </a:r>
            <a:r>
              <a:rPr lang="en-US" dirty="0" err="1" smtClean="0">
                <a:latin typeface="Shivaji01" pitchFamily="2" charset="0"/>
              </a:rPr>
              <a:t>pyau@t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AsaNaarI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maRda</a:t>
            </a:r>
            <a:r>
              <a:rPr lang="en-US" dirty="0" smtClean="0">
                <a:latin typeface="Shivaji01" pitchFamily="2" charset="0"/>
              </a:rPr>
              <a:t>… </a:t>
            </a:r>
            <a:r>
              <a:rPr lang="en-US" dirty="0" err="1" smtClean="0">
                <a:latin typeface="Shivaji01" pitchFamily="2" charset="0"/>
              </a:rPr>
              <a:t>Alpa</a:t>
            </a:r>
            <a:r>
              <a:rPr lang="en-US" dirty="0" smtClean="0">
                <a:latin typeface="Shivaji01" pitchFamily="2" charset="0"/>
              </a:rPr>
              <a:t>[-na </a:t>
            </a:r>
            <a:r>
              <a:rPr lang="en-US" dirty="0" err="1" smtClean="0">
                <a:latin typeface="Shivaji01" pitchFamily="2" charset="0"/>
              </a:rPr>
              <a:t>maRda</a:t>
            </a:r>
            <a:r>
              <a:rPr lang="en-US" dirty="0" smtClean="0">
                <a:solidFill>
                  <a:srgbClr val="FFFF00"/>
                </a:solidFill>
                <a:latin typeface="Shivaji01" pitchFamily="2" charset="0"/>
              </a:rPr>
              <a:t>.</a:t>
            </a:r>
            <a:endParaRPr lang="en-US" dirty="0">
              <a:solidFill>
                <a:srgbClr val="FFFF00"/>
              </a:solidFill>
              <a:latin typeface="Shivaji0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hivaji01" pitchFamily="2" charset="0"/>
              </a:rPr>
              <a:t>kaLI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ikMvaa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rogaUr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maRda</a:t>
            </a:r>
            <a:endParaRPr lang="en-US" dirty="0"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Shivaji01" pitchFamily="2" charset="0"/>
              </a:rPr>
              <a:t>d#Knacyaa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pzaravar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baosaa^lT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KDkaMcyaa</a:t>
            </a:r>
            <a:r>
              <a:rPr lang="en-US" dirty="0" smtClean="0">
                <a:latin typeface="Shivaji01" pitchFamily="2" charset="0"/>
              </a:rPr>
              <a:t> p`doSaat </a:t>
            </a:r>
            <a:r>
              <a:rPr lang="en-US" dirty="0" err="1" smtClean="0">
                <a:latin typeface="Shivaji01" pitchFamily="2" charset="0"/>
              </a:rPr>
              <a:t>AaZLto</a:t>
            </a:r>
            <a:r>
              <a:rPr lang="en-US" dirty="0" smtClean="0">
                <a:latin typeface="Shivaji01" pitchFamily="2" charset="0"/>
              </a:rPr>
              <a:t>.</a:t>
            </a:r>
          </a:p>
          <a:p>
            <a:r>
              <a:rPr lang="en-US" dirty="0" smtClean="0">
                <a:latin typeface="Shivaji01" pitchFamily="2" charset="0"/>
              </a:rPr>
              <a:t>‘]</a:t>
            </a:r>
            <a:r>
              <a:rPr lang="en-US" dirty="0" err="1" smtClean="0">
                <a:latin typeface="Shivaji01" pitchFamily="2" charset="0"/>
              </a:rPr>
              <a:t>YNa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kiTbaMQaIya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canaao-Jama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kaLI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maRda</a:t>
            </a:r>
            <a:r>
              <a:rPr lang="en-US" dirty="0" smtClean="0">
                <a:latin typeface="Shivaji01" pitchFamily="2" charset="0"/>
              </a:rPr>
              <a:t>.’</a:t>
            </a:r>
          </a:p>
          <a:p>
            <a:r>
              <a:rPr lang="en-US" dirty="0" err="1" smtClean="0">
                <a:latin typeface="Shivaji01" pitchFamily="2" charset="0"/>
              </a:rPr>
              <a:t>baosaa^lT</a:t>
            </a:r>
            <a:r>
              <a:rPr lang="en-US" dirty="0" smtClean="0">
                <a:latin typeface="Shivaji01" pitchFamily="2" charset="0"/>
              </a:rPr>
              <a:t> va </a:t>
            </a:r>
            <a:r>
              <a:rPr lang="en-US" dirty="0" err="1" smtClean="0">
                <a:latin typeface="Shivaji01" pitchFamily="2" charset="0"/>
              </a:rPr>
              <a:t>ga`^naa</a:t>
            </a:r>
            <a:r>
              <a:rPr lang="en-US" dirty="0" smtClean="0">
                <a:latin typeface="Shivaji01" pitchFamily="2" charset="0"/>
              </a:rPr>
              <a:t>[-T </a:t>
            </a:r>
            <a:r>
              <a:rPr lang="en-US" dirty="0" err="1" smtClean="0">
                <a:latin typeface="Shivaji01" pitchFamily="2" charset="0"/>
              </a:rPr>
              <a:t>KDkaMcao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ivadarNa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hao</a:t>
            </a:r>
            <a:r>
              <a:rPr lang="en-US" dirty="0" smtClean="0">
                <a:latin typeface="Shivaji01" pitchFamily="2" charset="0"/>
              </a:rPr>
              <a:t>}</a:t>
            </a:r>
            <a:r>
              <a:rPr lang="en-US" dirty="0" err="1" smtClean="0">
                <a:latin typeface="Shivaji01" pitchFamily="2" charset="0"/>
              </a:rPr>
              <a:t>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inaima-tI</a:t>
            </a:r>
            <a:endParaRPr lang="en-US" dirty="0">
              <a:latin typeface="Shivaji0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265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baI.e. Baaga. 2 popr k`. 3 Baartacaa BaUgaaola </vt:lpstr>
      <vt:lpstr>BaartatIla maRdocao p`kar va ivatrNa</vt:lpstr>
      <vt:lpstr>pva-tIya maRda</vt:lpstr>
      <vt:lpstr>pva-tIya maRda</vt:lpstr>
      <vt:lpstr>Slide 5</vt:lpstr>
      <vt:lpstr>kaLI ikMvaa rogaUr maRda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baI.e. Baaga. 2 popr k`. 3 Baartacaa BaUgaaola </dc:title>
  <dc:creator>dell</dc:creator>
  <cp:lastModifiedBy>abc</cp:lastModifiedBy>
  <cp:revision>22</cp:revision>
  <dcterms:created xsi:type="dcterms:W3CDTF">2011-08-09T11:08:47Z</dcterms:created>
  <dcterms:modified xsi:type="dcterms:W3CDTF">2023-09-05T10:17:32Z</dcterms:modified>
</cp:coreProperties>
</file>