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0AD4"/>
    <a:srgbClr val="FFFFCC"/>
    <a:srgbClr val="FBFFD9"/>
    <a:srgbClr val="00FFFF"/>
    <a:srgbClr val="FF00FF"/>
    <a:srgbClr val="FF66CC"/>
    <a:srgbClr val="98E9F2"/>
    <a:srgbClr val="F197D1"/>
    <a:srgbClr val="5314D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E2A67-4774-40E4-AD1F-7D3892E73AF5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1F759-D71F-493E-9B49-BAA4DED01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AA31-A387-4414-BEE0-3258369D7059}" type="datetimeFigureOut">
              <a:rPr lang="en-US" smtClean="0"/>
              <a:pPr/>
              <a:t>9/5/2023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22CB3E-650B-4297-AD17-0F01CF3434C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AA31-A387-4414-BEE0-3258369D7059}" type="datetimeFigureOut">
              <a:rPr lang="en-US" smtClean="0"/>
              <a:pPr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CB3E-650B-4297-AD17-0F01CF3434C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AA31-A387-4414-BEE0-3258369D7059}" type="datetimeFigureOut">
              <a:rPr lang="en-US" smtClean="0"/>
              <a:pPr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CB3E-650B-4297-AD17-0F01CF3434C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B2DAA31-A387-4414-BEE0-3258369D7059}" type="datetimeFigureOut">
              <a:rPr lang="en-US" smtClean="0"/>
              <a:pPr/>
              <a:t>9/5/2023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222CB3E-650B-4297-AD17-0F01CF3434C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AA31-A387-4414-BEE0-3258369D7059}" type="datetimeFigureOut">
              <a:rPr lang="en-US" smtClean="0"/>
              <a:pPr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CB3E-650B-4297-AD17-0F01CF3434C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AA31-A387-4414-BEE0-3258369D7059}" type="datetimeFigureOut">
              <a:rPr lang="en-US" smtClean="0"/>
              <a:pPr/>
              <a:t>9/5/2023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CB3E-650B-4297-AD17-0F01CF3434C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CB3E-650B-4297-AD17-0F01CF3434C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AA31-A387-4414-BEE0-3258369D7059}" type="datetimeFigureOut">
              <a:rPr lang="en-US" smtClean="0"/>
              <a:pPr/>
              <a:t>9/5/2023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AA31-A387-4414-BEE0-3258369D7059}" type="datetimeFigureOut">
              <a:rPr lang="en-US" smtClean="0"/>
              <a:pPr/>
              <a:t>9/5/2023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CB3E-650B-4297-AD17-0F01CF3434C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AA31-A387-4414-BEE0-3258369D7059}" type="datetimeFigureOut">
              <a:rPr lang="en-US" smtClean="0"/>
              <a:pPr/>
              <a:t>9/5/2023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CB3E-650B-4297-AD17-0F01CF3434C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B2DAA31-A387-4414-BEE0-3258369D7059}" type="datetimeFigureOut">
              <a:rPr lang="en-US" smtClean="0"/>
              <a:pPr/>
              <a:t>9/5/2023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222CB3E-650B-4297-AD17-0F01CF3434C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AA31-A387-4414-BEE0-3258369D7059}" type="datetimeFigureOut">
              <a:rPr lang="en-US" smtClean="0"/>
              <a:pPr/>
              <a:t>9/5/2023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22CB3E-650B-4297-AD17-0F01CF3434C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B2DAA31-A387-4414-BEE0-3258369D7059}" type="datetimeFigureOut">
              <a:rPr lang="en-US" smtClean="0"/>
              <a:pPr/>
              <a:t>9/5/2023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222CB3E-650B-4297-AD17-0F01CF3434C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abc\My Documents\MAPS\New Folder\My Pictures\globe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304800"/>
            <a:ext cx="8153400" cy="6122346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"/>
            <a:ext cx="7391400" cy="4114800"/>
          </a:xfrm>
        </p:spPr>
        <p:txBody>
          <a:bodyPr>
            <a:normAutofit fontScale="85000" lnSpcReduction="20000"/>
          </a:bodyPr>
          <a:lstStyle/>
          <a:p>
            <a:r>
              <a:rPr lang="en-US" sz="12000" b="1" smtClean="0">
                <a:solidFill>
                  <a:srgbClr val="FFFF00"/>
                </a:solidFill>
                <a:latin typeface="Shivaji01" pitchFamily="2" charset="0"/>
              </a:rPr>
              <a:t>BaUgaaola</a:t>
            </a:r>
            <a:r>
              <a:rPr lang="en-US" sz="12000" b="1" dirty="0" smtClean="0">
                <a:solidFill>
                  <a:srgbClr val="FFFF00"/>
                </a:solidFill>
                <a:latin typeface="Shivaji01" pitchFamily="2" charset="0"/>
              </a:rPr>
              <a:t> </a:t>
            </a:r>
            <a:r>
              <a:rPr lang="en-US" sz="12000" b="1" dirty="0" err="1" smtClean="0">
                <a:solidFill>
                  <a:srgbClr val="FFFF00"/>
                </a:solidFill>
                <a:latin typeface="Shivaji01" pitchFamily="2" charset="0"/>
              </a:rPr>
              <a:t>ivaBaaga</a:t>
            </a:r>
            <a:endParaRPr lang="en-US" sz="12000" b="1" dirty="0" smtClean="0">
              <a:solidFill>
                <a:srgbClr val="FFFF00"/>
              </a:solidFill>
              <a:latin typeface="Shivaji01" pitchFamily="2" charset="0"/>
            </a:endParaRPr>
          </a:p>
          <a:p>
            <a:endParaRPr lang="en-US" sz="5900" dirty="0" smtClean="0">
              <a:latin typeface="Shivaji01" pitchFamily="2" charset="0"/>
            </a:endParaRPr>
          </a:p>
          <a:p>
            <a:r>
              <a:rPr lang="en-US" sz="5900" b="1" dirty="0" err="1" smtClean="0">
                <a:solidFill>
                  <a:srgbClr val="5314D2"/>
                </a:solidFill>
                <a:latin typeface="Shivaji01" pitchFamily="2" charset="0"/>
              </a:rPr>
              <a:t>baI</a:t>
            </a:r>
            <a:r>
              <a:rPr lang="en-US" sz="5900" b="1" dirty="0" smtClean="0">
                <a:solidFill>
                  <a:srgbClr val="5314D2"/>
                </a:solidFill>
                <a:latin typeface="Shivaji01" pitchFamily="2" charset="0"/>
              </a:rPr>
              <a:t>. e. </a:t>
            </a:r>
            <a:r>
              <a:rPr lang="en-US" sz="5900" b="1" dirty="0" err="1" smtClean="0">
                <a:solidFill>
                  <a:srgbClr val="5314D2"/>
                </a:solidFill>
                <a:latin typeface="Shivaji01" pitchFamily="2" charset="0"/>
              </a:rPr>
              <a:t>Baaga</a:t>
            </a:r>
            <a:r>
              <a:rPr lang="en-US" sz="5900" b="1" dirty="0" smtClean="0">
                <a:solidFill>
                  <a:srgbClr val="5314D2"/>
                </a:solidFill>
                <a:latin typeface="Shivaji01" pitchFamily="2" charset="0"/>
              </a:rPr>
              <a:t> 2</a:t>
            </a:r>
          </a:p>
          <a:p>
            <a:r>
              <a:rPr lang="en-US" sz="6000" b="1" dirty="0" err="1" smtClean="0">
                <a:solidFill>
                  <a:srgbClr val="00FFFF"/>
                </a:solidFill>
                <a:latin typeface="Shivaji01" pitchFamily="2" charset="0"/>
              </a:rPr>
              <a:t>popr</a:t>
            </a:r>
            <a:r>
              <a:rPr lang="en-US" sz="6000" b="1" dirty="0" smtClean="0">
                <a:solidFill>
                  <a:srgbClr val="00FFFF"/>
                </a:solidFill>
                <a:latin typeface="Shivaji01" pitchFamily="2" charset="0"/>
              </a:rPr>
              <a:t> k` 3</a:t>
            </a:r>
          </a:p>
          <a:p>
            <a:r>
              <a:rPr lang="en-US" sz="6000" b="1" dirty="0" err="1" smtClean="0">
                <a:solidFill>
                  <a:srgbClr val="00FFFF"/>
                </a:solidFill>
                <a:latin typeface="Shivaji01" pitchFamily="2" charset="0"/>
              </a:rPr>
              <a:t>Baartacaa</a:t>
            </a:r>
            <a:r>
              <a:rPr lang="en-US" sz="6000" b="1" dirty="0" smtClean="0">
                <a:solidFill>
                  <a:srgbClr val="00FFFF"/>
                </a:solidFill>
                <a:latin typeface="Shivaji01" pitchFamily="2" charset="0"/>
              </a:rPr>
              <a:t> </a:t>
            </a:r>
            <a:r>
              <a:rPr lang="en-US" sz="6000" b="1" dirty="0" err="1" smtClean="0">
                <a:solidFill>
                  <a:srgbClr val="00FFFF"/>
                </a:solidFill>
                <a:latin typeface="Shivaji01" pitchFamily="2" charset="0"/>
              </a:rPr>
              <a:t>BaUgaaola</a:t>
            </a:r>
            <a:endParaRPr lang="en-US" sz="6000" b="1" dirty="0">
              <a:solidFill>
                <a:srgbClr val="00FFFF"/>
              </a:solidFill>
              <a:latin typeface="Shivaji01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62200" y="4800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i-IN" b="1" dirty="0" smtClean="0">
                <a:solidFill>
                  <a:srgbClr val="FF0000"/>
                </a:solidFill>
              </a:rPr>
              <a:t>प्रा. डॉ. एस. ए. राजगुरू </a:t>
            </a:r>
          </a:p>
          <a:p>
            <a:pPr algn="ctr"/>
            <a:r>
              <a:rPr lang="hi-IN" b="1" dirty="0" smtClean="0">
                <a:solidFill>
                  <a:srgbClr val="0000FF"/>
                </a:solidFill>
              </a:rPr>
              <a:t>भूगोल विभाग प्रमुख </a:t>
            </a:r>
          </a:p>
          <a:p>
            <a:pPr algn="ctr"/>
            <a:r>
              <a:rPr lang="hi-IN" b="1" dirty="0" smtClean="0">
                <a:solidFill>
                  <a:srgbClr val="0000FF"/>
                </a:solidFill>
              </a:rPr>
              <a:t>सोशल कॉलेज, सोलापूर </a:t>
            </a:r>
            <a:endParaRPr lang="en-US" dirty="0"/>
          </a:p>
        </p:txBody>
      </p:sp>
    </p:spTree>
  </p:cSld>
  <p:clrMapOvr>
    <a:masterClrMapping/>
  </p:clrMapOvr>
  <p:transition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8" dur="1230" decel="100000"/>
                                        <p:tgtEl>
                                          <p:spTgt spid="1027"/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9" dur="1230" decel="1000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10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11" dur="1230" decel="1000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12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22 -0.02267  -0.033 -0.06133  -0.027 -0.1  C -0.024 -0.11333  -0.02 -0.12667  -0.014 -0.13733  C -0.01 -0.10667  0.004 -0.07867  0.025 -0.06133  C 0.025 -0.09867  0.041 -0.13467  0.068 -0.15067  C 0.077 -0.15733  0.087 -0.16  0.097 -0.16133  C 0.082 -0.13867  0.074 -0.10667  0.077 -0.07333  C 0.099 -0.09733  0.13 -0.10267  0.157 -0.08533  C 0.166 -0.08  0.175 -0.07067  0.181 -0.06133  C 0.158 -0.064  0.134 -0.052  0.117 -0.028  C 0.144 -0.02  0.167 0.008  0.174 0.04667  C 0.176 0.06  0.176 0.07333  0.174 0.08667  C 0.161 0.06133  0.139 0.044  0.115 0.04133  C 0.127 0.07467  0.124 0.116  0.106 0.14667  C 0.099 0.15733  0.091 0.16667  0.082 0.172  C 0.089 0.14267  0.085 0.10933  0.072 0.08267  C 0.06 0.116  0.034 0.13867  0.004 0.13867  C -0.007 0.13867  -0.017 0.136  -0.026 0.13067  C -0.004 0.12  0.013 0.09467  0.021 0.064  C -0.007 0.072  -0.036 0.06  -0.055 0.02933  C -0.062 0.01733  -0.066 0.00533  -0.069 -0.008  C -0.049 0.00933  -0.023 0.012  0 0  Z" pathEditMode="relative" ptsTypes="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" presetID="2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22 -0.02267  -0.033 -0.06133  -0.027 -0.1  C -0.024 -0.11333  -0.02 -0.12667  -0.014 -0.13733  C -0.01 -0.10667  0.004 -0.07867  0.025 -0.06133  C 0.025 -0.09867  0.041 -0.13467  0.068 -0.15067  C 0.077 -0.15733  0.087 -0.16  0.097 -0.16133  C 0.082 -0.13867  0.074 -0.10667  0.077 -0.07333  C 0.099 -0.09733  0.13 -0.10267  0.157 -0.08533  C 0.166 -0.08  0.175 -0.07067  0.181 -0.06133  C 0.158 -0.064  0.134 -0.052  0.117 -0.028  C 0.144 -0.02  0.167 0.008  0.174 0.04667  C 0.176 0.06  0.176 0.07333  0.174 0.08667  C 0.161 0.06133  0.139 0.044  0.115 0.04133  C 0.127 0.07467  0.124 0.116  0.106 0.14667  C 0.099 0.15733  0.091 0.16667  0.082 0.172  C 0.089 0.14267  0.085 0.10933  0.072 0.08267  C 0.06 0.116  0.034 0.13867  0.004 0.13867  C -0.007 0.13867  -0.017 0.136  -0.026 0.13067  C -0.004 0.12  0.013 0.09467  0.021 0.064  C -0.007 0.072  -0.036 0.06  -0.055 0.02933  C -0.062 0.01733  -0.066 0.00533  -0.069 -0.008  C -0.049 0.00933  -0.023 0.012  0 0  Z" pathEditMode="relative" ptsTypes="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8" presetID="2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22 -0.02267  -0.033 -0.06133  -0.027 -0.1  C -0.024 -0.11333  -0.02 -0.12667  -0.014 -0.13733  C -0.01 -0.10667  0.004 -0.07867  0.025 -0.06133  C 0.025 -0.09867  0.041 -0.13467  0.068 -0.15067  C 0.077 -0.15733  0.087 -0.16  0.097 -0.16133  C 0.082 -0.13867  0.074 -0.10667  0.077 -0.07333  C 0.099 -0.09733  0.13 -0.10267  0.157 -0.08533  C 0.166 -0.08  0.175 -0.07067  0.181 -0.06133  C 0.158 -0.064  0.134 -0.052  0.117 -0.028  C 0.144 -0.02  0.167 0.008  0.174 0.04667  C 0.176 0.06  0.176 0.07333  0.174 0.08667  C 0.161 0.06133  0.139 0.044  0.115 0.04133  C 0.127 0.07467  0.124 0.116  0.106 0.14667  C 0.099 0.15733  0.091 0.16667  0.082 0.172  C 0.089 0.14267  0.085 0.10933  0.072 0.08267  C 0.06 0.116  0.034 0.13867  0.004 0.13867  C -0.007 0.13867  -0.017 0.136  -0.026 0.13067  C -0.004 0.12  0.013 0.09467  0.021 0.064  C -0.007 0.072  -0.036 0.06  -0.055 0.02933  C -0.062 0.01733  -0.066 0.00533  -0.069 -0.008  C -0.049 0.00933  -0.023 0.012  0 0  Z" pathEditMode="relative" ptsTypes="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0" presetID="2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22 -0.02267  -0.033 -0.06133  -0.027 -0.1  C -0.024 -0.11333  -0.02 -0.12667  -0.014 -0.13733  C -0.01 -0.10667  0.004 -0.07867  0.025 -0.06133  C 0.025 -0.09867  0.041 -0.13467  0.068 -0.15067  C 0.077 -0.15733  0.087 -0.16  0.097 -0.16133  C 0.082 -0.13867  0.074 -0.10667  0.077 -0.07333  C 0.099 -0.09733  0.13 -0.10267  0.157 -0.08533  C 0.166 -0.08  0.175 -0.07067  0.181 -0.06133  C 0.158 -0.064  0.134 -0.052  0.117 -0.028  C 0.144 -0.02  0.167 0.008  0.174 0.04667  C 0.176 0.06  0.176 0.07333  0.174 0.08667  C 0.161 0.06133  0.139 0.044  0.115 0.04133  C 0.127 0.07467  0.124 0.116  0.106 0.14667  C 0.099 0.15733  0.091 0.16667  0.082 0.172  C 0.089 0.14267  0.085 0.10933  0.072 0.08267  C 0.06 0.116  0.034 0.13867  0.004 0.13867  C -0.007 0.13867  -0.017 0.136  -0.026 0.13067  C -0.004 0.12  0.013 0.09467  0.021 0.064  C -0.007 0.072  -0.036 0.06  -0.055 0.02933  C -0.062 0.01733  -0.066 0.00533  -0.069 -0.008  C -0.049 0.00933  -0.023 0.012  0 0  Z" pathEditMode="relative" ptsTypes="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opographic-map-of-indi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3600" y="1752600"/>
            <a:ext cx="4724400" cy="48768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1676400"/>
          </a:xfrm>
        </p:spPr>
        <p:txBody>
          <a:bodyPr>
            <a:normAutofit fontScale="90000"/>
          </a:bodyPr>
          <a:lstStyle/>
          <a:p>
            <a:r>
              <a:rPr smtClean="0">
                <a:solidFill>
                  <a:schemeClr val="accent3">
                    <a:lumMod val="40000"/>
                    <a:lumOff val="60000"/>
                  </a:schemeClr>
                </a:solidFill>
                <a:latin typeface="Shivaji01" pitchFamily="2" charset="0"/>
              </a:rPr>
              <a:t/>
            </a:r>
            <a:br>
              <a:rPr smtClean="0">
                <a:solidFill>
                  <a:schemeClr val="accent3">
                    <a:lumMod val="40000"/>
                    <a:lumOff val="60000"/>
                  </a:schemeClr>
                </a:solidFill>
                <a:latin typeface="Shivaji01" pitchFamily="2" charset="0"/>
              </a:rPr>
            </a:br>
            <a:r>
              <a:rPr smtClean="0">
                <a:solidFill>
                  <a:schemeClr val="accent3">
                    <a:lumMod val="40000"/>
                    <a:lumOff val="60000"/>
                  </a:schemeClr>
                </a:solidFill>
                <a:latin typeface="Shivaji01" pitchFamily="2" charset="0"/>
              </a:rPr>
              <a:t/>
            </a:r>
            <a:br>
              <a:rPr smtClean="0">
                <a:solidFill>
                  <a:schemeClr val="accent3">
                    <a:lumMod val="40000"/>
                    <a:lumOff val="60000"/>
                  </a:schemeClr>
                </a:solidFill>
                <a:latin typeface="Shivaji01" pitchFamily="2" charset="0"/>
              </a:rPr>
            </a:br>
            <a:r>
              <a:rPr smtClean="0">
                <a:solidFill>
                  <a:schemeClr val="accent3">
                    <a:lumMod val="40000"/>
                    <a:lumOff val="60000"/>
                  </a:schemeClr>
                </a:solidFill>
                <a:latin typeface="Shivaji01" pitchFamily="2" charset="0"/>
              </a:rPr>
              <a:t>p`krNa 1lao</a:t>
            </a:r>
            <a:r>
              <a:rPr smtClean="0">
                <a:latin typeface="Shivaji01" pitchFamily="2" charset="0"/>
              </a:rPr>
              <a:t/>
            </a:r>
            <a:br>
              <a:rPr smtClean="0">
                <a:latin typeface="Shivaji01" pitchFamily="2" charset="0"/>
              </a:rPr>
            </a:br>
            <a:r>
              <a:rPr sz="6700" b="1" smtClean="0">
                <a:solidFill>
                  <a:srgbClr val="F197D1"/>
                </a:solidFill>
                <a:latin typeface="Shivaji01" pitchFamily="2" charset="0"/>
              </a:rPr>
              <a:t>BaartacaI p`akRitk paSva-BaUmaI</a:t>
            </a:r>
            <a:endParaRPr lang="en-US" dirty="0">
              <a:latin typeface="Shivaji0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533400"/>
            <a:ext cx="9144000" cy="7162800"/>
          </a:xfrm>
        </p:spPr>
        <p:txBody>
          <a:bodyPr/>
          <a:lstStyle/>
          <a:p>
            <a:pPr algn="l">
              <a:buFont typeface="Wingdings" pitchFamily="2" charset="2"/>
              <a:buChar char="Ø"/>
            </a:pPr>
            <a:r>
              <a:rPr smtClean="0">
                <a:latin typeface="Shivaji01" pitchFamily="2" charset="0"/>
              </a:rPr>
              <a:t/>
            </a:r>
            <a:br>
              <a:rPr smtClean="0">
                <a:latin typeface="Shivaji01" pitchFamily="2" charset="0"/>
              </a:rPr>
            </a:br>
            <a:r>
              <a:rPr smtClean="0">
                <a:latin typeface="Shivaji01" pitchFamily="2" charset="0"/>
              </a:rPr>
              <a:t/>
            </a:r>
            <a:br>
              <a:rPr smtClean="0">
                <a:latin typeface="Shivaji01" pitchFamily="2" charset="0"/>
              </a:rPr>
            </a:br>
            <a:r>
              <a:rPr smtClean="0">
                <a:latin typeface="Shivaji01" pitchFamily="2" charset="0"/>
              </a:rPr>
              <a:t/>
            </a:r>
            <a:br>
              <a:rPr smtClean="0">
                <a:latin typeface="Shivaji01" pitchFamily="2" charset="0"/>
              </a:rPr>
            </a:br>
            <a:r>
              <a:rPr smtClean="0">
                <a:latin typeface="Shivaji01" pitchFamily="2" charset="0"/>
              </a:rPr>
              <a:t/>
            </a:r>
            <a:br>
              <a:rPr smtClean="0">
                <a:latin typeface="Shivaji01" pitchFamily="2" charset="0"/>
              </a:rPr>
            </a:br>
            <a:r>
              <a:rPr smtClean="0">
                <a:latin typeface="Shivaji01" pitchFamily="2" charset="0"/>
              </a:rPr>
              <a:t>                  </a:t>
            </a:r>
            <a:br>
              <a:rPr smtClean="0">
                <a:latin typeface="Shivaji01" pitchFamily="2" charset="0"/>
              </a:rPr>
            </a:br>
            <a:r>
              <a:rPr smtClean="0">
                <a:latin typeface="Shivaji01" pitchFamily="2" charset="0"/>
              </a:rPr>
              <a:t/>
            </a:r>
            <a:br>
              <a:rPr smtClean="0">
                <a:latin typeface="Shivaji01" pitchFamily="2" charset="0"/>
              </a:rPr>
            </a:br>
            <a:r>
              <a:rPr smtClean="0">
                <a:latin typeface="Shivaji01" pitchFamily="2" charset="0"/>
              </a:rPr>
              <a:t/>
            </a:r>
            <a:br>
              <a:rPr smtClean="0">
                <a:latin typeface="Shivaji01" pitchFamily="2" charset="0"/>
              </a:rPr>
            </a:br>
            <a:r>
              <a:rPr smtClean="0">
                <a:latin typeface="Shivaji01" pitchFamily="2" charset="0"/>
              </a:rPr>
              <a:t/>
            </a:r>
            <a:br>
              <a:rPr smtClean="0">
                <a:latin typeface="Shivaji01" pitchFamily="2" charset="0"/>
              </a:rPr>
            </a:br>
            <a:r>
              <a:rPr smtClean="0">
                <a:latin typeface="Shivaji01" pitchFamily="2" charset="0"/>
              </a:rPr>
              <a:t>                   </a:t>
            </a:r>
            <a:r>
              <a:rPr b="1" smtClean="0">
                <a:solidFill>
                  <a:srgbClr val="00B0F0"/>
                </a:solidFill>
                <a:latin typeface="Shivaji01" pitchFamily="2" charset="0"/>
              </a:rPr>
              <a:t>Baartacao sqaana :</a:t>
            </a:r>
            <a:r>
              <a:rPr sz="3200" smtClean="0">
                <a:solidFill>
                  <a:schemeClr val="bg1"/>
                </a:solidFill>
                <a:latin typeface="Shivaji01" pitchFamily="2" charset="0"/>
              </a:rPr>
              <a:t/>
            </a:r>
            <a:br>
              <a:rPr sz="3200" smtClean="0">
                <a:solidFill>
                  <a:schemeClr val="bg1"/>
                </a:solidFill>
                <a:latin typeface="Shivaji01" pitchFamily="2" charset="0"/>
              </a:rPr>
            </a:br>
            <a:r>
              <a:rPr sz="3200" smtClean="0">
                <a:solidFill>
                  <a:schemeClr val="bg1"/>
                </a:solidFill>
                <a:latin typeface="Shivaji01" pitchFamily="2" charset="0"/>
              </a:rPr>
              <a:t>         </a:t>
            </a:r>
            <a:r>
              <a:rPr sz="3200" u="sng" smtClean="0">
                <a:solidFill>
                  <a:schemeClr val="bg1"/>
                </a:solidFill>
                <a:latin typeface="Shivaji01" pitchFamily="2" charset="0"/>
              </a:rPr>
              <a:t>inarpoxa sqaana</a:t>
            </a:r>
            <a:r>
              <a:rPr sz="3200" smtClean="0">
                <a:solidFill>
                  <a:schemeClr val="bg1"/>
                </a:solidFill>
                <a:latin typeface="Shivaji01" pitchFamily="2" charset="0"/>
              </a:rPr>
              <a:t>: 8</a:t>
            </a:r>
            <a:r>
              <a:rPr sz="3200" baseline="30000" smtClean="0">
                <a:solidFill>
                  <a:schemeClr val="bg1"/>
                </a:solidFill>
                <a:latin typeface="Shivaji01" pitchFamily="2" charset="0"/>
              </a:rPr>
              <a:t>0 </a:t>
            </a:r>
            <a:r>
              <a:rPr sz="3200" smtClean="0">
                <a:solidFill>
                  <a:schemeClr val="bg1"/>
                </a:solidFill>
                <a:latin typeface="Shivaji01" pitchFamily="2" charset="0"/>
              </a:rPr>
              <a:t>4' 28" ].AxavaR%t to                      </a:t>
            </a:r>
            <a:br>
              <a:rPr sz="3200" smtClean="0">
                <a:solidFill>
                  <a:schemeClr val="bg1"/>
                </a:solidFill>
                <a:latin typeface="Shivaji01" pitchFamily="2" charset="0"/>
              </a:rPr>
            </a:br>
            <a:r>
              <a:rPr sz="3200" smtClean="0">
                <a:solidFill>
                  <a:schemeClr val="bg1"/>
                </a:solidFill>
                <a:latin typeface="Shivaji01" pitchFamily="2" charset="0"/>
              </a:rPr>
              <a:t>                      37</a:t>
            </a:r>
            <a:r>
              <a:rPr sz="3200" baseline="30000" smtClean="0">
                <a:solidFill>
                  <a:schemeClr val="bg1"/>
                </a:solidFill>
                <a:latin typeface="Shivaji01" pitchFamily="2" charset="0"/>
              </a:rPr>
              <a:t>0 </a:t>
            </a:r>
            <a:r>
              <a:rPr sz="3200" smtClean="0">
                <a:solidFill>
                  <a:schemeClr val="bg1"/>
                </a:solidFill>
                <a:latin typeface="Shivaji01" pitchFamily="2" charset="0"/>
              </a:rPr>
              <a:t>6' 53" ].AxavaR%t  </a:t>
            </a:r>
            <a:r>
              <a:rPr sz="3200" b="1" smtClean="0">
                <a:solidFill>
                  <a:srgbClr val="FFFF00"/>
                </a:solidFill>
                <a:latin typeface="Shivaji01" pitchFamily="2" charset="0"/>
              </a:rPr>
              <a:t>AaiNa </a:t>
            </a:r>
            <a:r>
              <a:rPr sz="3200" smtClean="0">
                <a:solidFill>
                  <a:schemeClr val="bg1"/>
                </a:solidFill>
                <a:latin typeface="Shivaji01" pitchFamily="2" charset="0"/>
              </a:rPr>
              <a:t/>
            </a:r>
            <a:br>
              <a:rPr sz="3200" smtClean="0">
                <a:solidFill>
                  <a:schemeClr val="bg1"/>
                </a:solidFill>
                <a:latin typeface="Shivaji01" pitchFamily="2" charset="0"/>
              </a:rPr>
            </a:br>
            <a:r>
              <a:rPr sz="3200" smtClean="0">
                <a:solidFill>
                  <a:schemeClr val="bg1"/>
                </a:solidFill>
                <a:latin typeface="Shivaji01" pitchFamily="2" charset="0"/>
              </a:rPr>
              <a:t>                      97</a:t>
            </a:r>
            <a:r>
              <a:rPr sz="3200" baseline="30000" smtClean="0">
                <a:solidFill>
                  <a:schemeClr val="bg1"/>
                </a:solidFill>
                <a:latin typeface="Shivaji01" pitchFamily="2" charset="0"/>
              </a:rPr>
              <a:t>0 </a:t>
            </a:r>
            <a:r>
              <a:rPr sz="3200" smtClean="0">
                <a:solidFill>
                  <a:schemeClr val="bg1"/>
                </a:solidFill>
                <a:latin typeface="Shivaji01" pitchFamily="2" charset="0"/>
              </a:rPr>
              <a:t>25' 47" pU.roKavaR%t to</a:t>
            </a:r>
            <a:br>
              <a:rPr sz="3200" smtClean="0">
                <a:solidFill>
                  <a:schemeClr val="bg1"/>
                </a:solidFill>
                <a:latin typeface="Shivaji01" pitchFamily="2" charset="0"/>
              </a:rPr>
            </a:br>
            <a:r>
              <a:rPr sz="3200" smtClean="0">
                <a:solidFill>
                  <a:schemeClr val="bg1"/>
                </a:solidFill>
                <a:latin typeface="Shivaji01" pitchFamily="2" charset="0"/>
              </a:rPr>
              <a:t>                      68</a:t>
            </a:r>
            <a:r>
              <a:rPr sz="3200" baseline="30000" smtClean="0">
                <a:solidFill>
                  <a:schemeClr val="bg1"/>
                </a:solidFill>
                <a:latin typeface="Shivaji01" pitchFamily="2" charset="0"/>
              </a:rPr>
              <a:t>0 </a:t>
            </a:r>
            <a:r>
              <a:rPr sz="3200" smtClean="0">
                <a:solidFill>
                  <a:schemeClr val="bg1"/>
                </a:solidFill>
                <a:latin typeface="Shivaji01" pitchFamily="2" charset="0"/>
              </a:rPr>
              <a:t>7' 33" pU.roKavaR%t </a:t>
            </a:r>
            <a:br>
              <a:rPr sz="3200" smtClean="0">
                <a:solidFill>
                  <a:schemeClr val="bg1"/>
                </a:solidFill>
                <a:latin typeface="Shivaji01" pitchFamily="2" charset="0"/>
              </a:rPr>
            </a:br>
            <a:r>
              <a:rPr sz="3200" smtClean="0">
                <a:solidFill>
                  <a:schemeClr val="bg1"/>
                </a:solidFill>
                <a:latin typeface="Shivaji01" pitchFamily="2" charset="0"/>
              </a:rPr>
              <a:t>        ..]%tr dixaNa laaMbaI 3200 ikmaI.</a:t>
            </a:r>
            <a:br>
              <a:rPr sz="3200" smtClean="0">
                <a:solidFill>
                  <a:schemeClr val="bg1"/>
                </a:solidFill>
                <a:latin typeface="Shivaji01" pitchFamily="2" charset="0"/>
              </a:rPr>
            </a:br>
            <a:r>
              <a:rPr sz="3200" smtClean="0">
                <a:solidFill>
                  <a:schemeClr val="bg1"/>
                </a:solidFill>
                <a:latin typeface="Shivaji01" pitchFamily="2" charset="0"/>
              </a:rPr>
              <a:t>        ..Baartacyaa maQyaatUna kk-vaR%t 23.5</a:t>
            </a:r>
            <a:r>
              <a:rPr sz="3200" baseline="30000" smtClean="0">
                <a:solidFill>
                  <a:schemeClr val="bg1"/>
                </a:solidFill>
                <a:latin typeface="Shivaji01" pitchFamily="2" charset="0"/>
              </a:rPr>
              <a:t>0</a:t>
            </a:r>
            <a:r>
              <a:rPr sz="3200" smtClean="0">
                <a:solidFill>
                  <a:schemeClr val="bg1"/>
                </a:solidFill>
                <a:latin typeface="Shivaji01" pitchFamily="2" charset="0"/>
              </a:rPr>
              <a:t> ].AxavaR%t jaato.</a:t>
            </a:r>
            <a:br>
              <a:rPr sz="3200" smtClean="0">
                <a:solidFill>
                  <a:schemeClr val="bg1"/>
                </a:solidFill>
                <a:latin typeface="Shivaji01" pitchFamily="2" charset="0"/>
              </a:rPr>
            </a:br>
            <a:r>
              <a:rPr sz="3200" smtClean="0">
                <a:solidFill>
                  <a:schemeClr val="bg1"/>
                </a:solidFill>
                <a:latin typeface="Shivaji01" pitchFamily="2" charset="0"/>
              </a:rPr>
              <a:t>        ..82.5</a:t>
            </a:r>
            <a:r>
              <a:rPr sz="3200" baseline="30000" smtClean="0">
                <a:solidFill>
                  <a:schemeClr val="bg1"/>
                </a:solidFill>
                <a:latin typeface="Shivaji01" pitchFamily="2" charset="0"/>
              </a:rPr>
              <a:t>0</a:t>
            </a:r>
            <a:r>
              <a:rPr sz="3200" smtClean="0">
                <a:solidFill>
                  <a:schemeClr val="bg1"/>
                </a:solidFill>
                <a:latin typeface="Shivaji01" pitchFamily="2" charset="0"/>
              </a:rPr>
              <a:t> pU. roKavaR%t Alaahabaad  BaartacaI p`maaNa vaoL </a:t>
            </a:r>
            <a:br>
              <a:rPr sz="3200" smtClean="0">
                <a:solidFill>
                  <a:schemeClr val="bg1"/>
                </a:solidFill>
                <a:latin typeface="Shivaji01" pitchFamily="2" charset="0"/>
              </a:rPr>
            </a:br>
            <a:r>
              <a:rPr sz="3200" smtClean="0">
                <a:solidFill>
                  <a:schemeClr val="bg1"/>
                </a:solidFill>
                <a:latin typeface="Shivaji01" pitchFamily="2" charset="0"/>
              </a:rPr>
              <a:t>        ..iga`inaca vaoLopoxaa jaagaitk p`maaNa vaoL 5 tasa 30 imainaTaMnaI puZ</a:t>
            </a:r>
            <a:br>
              <a:rPr sz="3200" smtClean="0">
                <a:solidFill>
                  <a:schemeClr val="bg1"/>
                </a:solidFill>
                <a:latin typeface="Shivaji01" pitchFamily="2" charset="0"/>
              </a:rPr>
            </a:br>
            <a:r>
              <a:rPr sz="3200" smtClean="0">
                <a:solidFill>
                  <a:schemeClr val="bg1"/>
                </a:solidFill>
                <a:latin typeface="Shivaji01" pitchFamily="2" charset="0"/>
              </a:rPr>
              <a:t>        ..]%tr gaaolaaQaa-t Baart</a:t>
            </a:r>
            <a:br>
              <a:rPr sz="3200" smtClean="0">
                <a:solidFill>
                  <a:schemeClr val="bg1"/>
                </a:solidFill>
                <a:latin typeface="Shivaji01" pitchFamily="2" charset="0"/>
              </a:rPr>
            </a:br>
            <a:r>
              <a:rPr sz="3200" smtClean="0">
                <a:solidFill>
                  <a:schemeClr val="bg1"/>
                </a:solidFill>
                <a:latin typeface="Shivaji01" pitchFamily="2" charset="0"/>
              </a:rPr>
              <a:t>        ..pUva- gaaolaaQaa-t Baart</a:t>
            </a:r>
            <a:r>
              <a:rPr sz="3200" smtClean="0">
                <a:latin typeface="Shivaji01" pitchFamily="2" charset="0"/>
              </a:rPr>
              <a:t/>
            </a:r>
            <a:br>
              <a:rPr sz="3200" smtClean="0">
                <a:latin typeface="Shivaji01" pitchFamily="2" charset="0"/>
              </a:rPr>
            </a:br>
            <a:r>
              <a:rPr sz="3200" smtClean="0">
                <a:latin typeface="Shivaji01" pitchFamily="2" charset="0"/>
              </a:rPr>
              <a:t>             </a:t>
            </a:r>
            <a:r>
              <a:rPr smtClean="0">
                <a:latin typeface="Shivaji01" pitchFamily="2" charset="0"/>
              </a:rPr>
              <a:t/>
            </a:r>
            <a:br>
              <a:rPr smtClean="0">
                <a:latin typeface="Shivaji01" pitchFamily="2" charset="0"/>
              </a:rPr>
            </a:br>
            <a:r>
              <a:rPr smtClean="0">
                <a:latin typeface="Shivaji01" pitchFamily="2" charset="0"/>
              </a:rPr>
              <a:t/>
            </a:r>
            <a:br>
              <a:rPr smtClean="0">
                <a:latin typeface="Shivaji01" pitchFamily="2" charset="0"/>
              </a:rPr>
            </a:br>
            <a:endParaRPr lang="en-US" dirty="0">
              <a:latin typeface="Shivaji0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FFCC"/>
                </a:solidFill>
                <a:latin typeface="Shivaji01" pitchFamily="2" charset="0"/>
              </a:rPr>
              <a:t>saapoxa sqaana :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bg1"/>
                </a:solidFill>
                <a:latin typeface="Shivaji01" pitchFamily="2" charset="0"/>
              </a:rPr>
              <a:t>     jagaatIla [tr doSaaMcyaa saMbaMQaat Baartacao sqaana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bg1"/>
                </a:solidFill>
                <a:latin typeface="Shivaji01" pitchFamily="2" charset="0"/>
              </a:rPr>
              <a:t>     PiScama va vaayavya          :    paikstana va AfgaaiNastana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bg1"/>
                </a:solidFill>
                <a:latin typeface="Shivaji01" pitchFamily="2" charset="0"/>
              </a:rPr>
              <a:t>     ]%tr                     :    caIna naopaL BaUtana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bg1"/>
                </a:solidFill>
                <a:latin typeface="Shivaji01" pitchFamily="2" charset="0"/>
              </a:rPr>
              <a:t>     pUva-                       :    baaMglaa doSa va myaanamaar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bg1"/>
                </a:solidFill>
                <a:latin typeface="Shivaji01" pitchFamily="2" charset="0"/>
              </a:rPr>
              <a:t>     dixaNa                    :    EaIlaMka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bg1"/>
                </a:solidFill>
                <a:latin typeface="Shivaji01" pitchFamily="2" charset="0"/>
              </a:rPr>
              <a:t>     EaIlaMkocyaa piScamaosa       :   ArbaI samaud`at maaladIva  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bg1"/>
                </a:solidFill>
                <a:latin typeface="Shivaji01" pitchFamily="2" charset="0"/>
              </a:rPr>
              <a:t>     ArbaI samaud`at dixaNaokDo  :   laxaWIp imanaIkaya AmanadIva baoTo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180AD4"/>
                </a:solidFill>
                <a:latin typeface="Shivaji01" pitchFamily="2" charset="0"/>
              </a:rPr>
              <a:t>Baartacyaa saagarI p`doSaat       :   ekUNa 247 baoTo.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smtClean="0">
                <a:solidFill>
                  <a:srgbClr val="00B0F0"/>
                </a:solidFill>
                <a:latin typeface="Shivaji01" pitchFamily="2" charset="0"/>
              </a:rPr>
              <a:t>                  </a:t>
            </a:r>
            <a:r>
              <a:rPr sz="5400" b="1" smtClean="0">
                <a:solidFill>
                  <a:srgbClr val="FFFF00"/>
                </a:solidFill>
                <a:latin typeface="Shivaji01" pitchFamily="2" charset="0"/>
              </a:rPr>
              <a:t>Baartacao sqaana :</a:t>
            </a:r>
            <a:endParaRPr lang="en-US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3" dur="1000" autoRev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1000" autoRev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1000" autoRev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5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3600" dirty="0" smtClean="0">
                <a:latin typeface="Shivaji01" pitchFamily="2" charset="0"/>
              </a:rPr>
              <a:t>       1. ]%trokDIla pva-tmaya p`doSa  </a:t>
            </a:r>
          </a:p>
          <a:p>
            <a:pPr marL="514350" indent="-514350">
              <a:buNone/>
            </a:pPr>
            <a:r>
              <a:rPr lang="en-US" sz="3600" dirty="0" smtClean="0">
                <a:latin typeface="Shivaji01" pitchFamily="2" charset="0"/>
              </a:rPr>
              <a:t>              </a:t>
            </a:r>
            <a:r>
              <a:rPr lang="en-US" sz="3600" dirty="0" smtClean="0">
                <a:solidFill>
                  <a:srgbClr val="00FFFF"/>
                </a:solidFill>
                <a:latin typeface="Shivaji01" pitchFamily="2" charset="0"/>
              </a:rPr>
              <a:t>A. ihmaalaya      ba. pUvaa-Mcala p`doSa</a:t>
            </a:r>
          </a:p>
          <a:p>
            <a:pPr marL="514350" indent="-514350">
              <a:buNone/>
            </a:pPr>
            <a:r>
              <a:rPr lang="en-US" sz="3600" dirty="0" smtClean="0">
                <a:latin typeface="Shivaji01" pitchFamily="2" charset="0"/>
              </a:rPr>
              <a:t>       2. ]%tr BaartIya maOdana</a:t>
            </a:r>
          </a:p>
          <a:p>
            <a:pPr marL="514350" indent="-514350">
              <a:buNone/>
            </a:pPr>
            <a:r>
              <a:rPr lang="en-US" sz="3600" dirty="0" smtClean="0">
                <a:latin typeface="Shivaji01" pitchFamily="2" charset="0"/>
              </a:rPr>
              <a:t>       3. WIpklpIya pzar</a:t>
            </a:r>
          </a:p>
          <a:p>
            <a:pPr marL="514350" indent="-514350">
              <a:buNone/>
            </a:pPr>
            <a:r>
              <a:rPr lang="en-US" sz="3600" dirty="0" smtClean="0">
                <a:latin typeface="Shivaji01" pitchFamily="2" charset="0"/>
              </a:rPr>
              <a:t>       4. iknaarI maOdanao</a:t>
            </a:r>
          </a:p>
          <a:p>
            <a:pPr marL="514350" indent="-514350">
              <a:buNone/>
            </a:pPr>
            <a:r>
              <a:rPr lang="en-US" sz="3600" dirty="0" smtClean="0">
                <a:latin typeface="Shivaji01" pitchFamily="2" charset="0"/>
              </a:rPr>
              <a:t>       5.  baoTo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sz="5400" b="1" smtClean="0">
                <a:solidFill>
                  <a:srgbClr val="FFFF00"/>
                </a:solidFill>
                <a:latin typeface="Shivaji01" pitchFamily="2" charset="0"/>
              </a:rPr>
              <a:t>p`akRitk rcanaa </a:t>
            </a:r>
            <a:r>
              <a:rPr sz="4800" b="1" smtClean="0">
                <a:solidFill>
                  <a:srgbClr val="FFFF00"/>
                </a:solidFill>
                <a:latin typeface="Shivaji01" pitchFamily="2" charset="0"/>
              </a:rPr>
              <a:t>:</a:t>
            </a:r>
            <a:endParaRPr lang="en-US" sz="4800" b="1" dirty="0">
              <a:solidFill>
                <a:srgbClr val="FFFF00"/>
              </a:solidFill>
              <a:latin typeface="Shivaji0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5720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lphaUcPeriod"/>
            </a:pPr>
            <a:r>
              <a:rPr lang="en-US" sz="4000" b="1" dirty="0" smtClean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ihmaalaya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FF66CC"/>
                </a:solidFill>
                <a:latin typeface="Shivaji01" pitchFamily="2" charset="0"/>
              </a:rPr>
              <a:t>      </a:t>
            </a:r>
            <a:r>
              <a:rPr lang="en-US" sz="2800" b="1" dirty="0" smtClean="0">
                <a:solidFill>
                  <a:srgbClr val="C00000"/>
                </a:solidFill>
                <a:latin typeface="Shivaji01" pitchFamily="2" charset="0"/>
              </a:rPr>
              <a:t>1. ga`oTr ihmaalaya</a:t>
            </a:r>
          </a:p>
          <a:p>
            <a:pPr marL="514350" indent="-514350">
              <a:buNone/>
            </a:pPr>
            <a:r>
              <a:rPr lang="en-US" sz="2800" b="1" dirty="0" smtClean="0">
                <a:solidFill>
                  <a:srgbClr val="C00000"/>
                </a:solidFill>
                <a:latin typeface="Shivaji01" pitchFamily="2" charset="0"/>
              </a:rPr>
              <a:t>       </a:t>
            </a:r>
            <a:r>
              <a:rPr lang="en-US" sz="2800" b="1" dirty="0" smtClean="0">
                <a:solidFill>
                  <a:srgbClr val="00FFFF"/>
                </a:solidFill>
                <a:latin typeface="Shivaji01" pitchFamily="2" charset="0"/>
              </a:rPr>
              <a:t>..sarasarI ]McaI  6100 maI va $MdI 120 to 200 ik. maI.</a:t>
            </a:r>
          </a:p>
          <a:p>
            <a:pPr marL="514350" indent="-514350">
              <a:buNone/>
            </a:pPr>
            <a:r>
              <a:rPr lang="en-US" sz="2800" b="1" dirty="0" smtClean="0">
                <a:solidFill>
                  <a:srgbClr val="00FFFF"/>
                </a:solidFill>
                <a:latin typeface="Shivaji01" pitchFamily="2" charset="0"/>
              </a:rPr>
              <a:t>       ..vaayavyaosa naMgaa pva-t  8126 maI. to [Saanyaosa namacaa ba$Aa  7756 maI. </a:t>
            </a:r>
          </a:p>
          <a:p>
            <a:pPr marL="514350" indent="-514350">
              <a:buNone/>
            </a:pPr>
            <a:r>
              <a:rPr lang="en-US" sz="2800" b="1" dirty="0" smtClean="0">
                <a:solidFill>
                  <a:srgbClr val="00FFFF"/>
                </a:solidFill>
                <a:latin typeface="Shivaji01" pitchFamily="2" charset="0"/>
              </a:rPr>
              <a:t>           ikMvaa idhMga ba`mhpu~a GaL[pya-Mt </a:t>
            </a:r>
          </a:p>
          <a:p>
            <a:pPr marL="514350" indent="-514350">
              <a:buNone/>
            </a:pPr>
            <a:r>
              <a:rPr lang="en-US" sz="2800" b="1" dirty="0" smtClean="0">
                <a:solidFill>
                  <a:srgbClr val="00FFFF"/>
                </a:solidFill>
                <a:latin typeface="Shivaji01" pitchFamily="2" charset="0"/>
              </a:rPr>
              <a:t>       ..</a:t>
            </a:r>
            <a:r>
              <a:rPr lang="en-US" sz="3600" b="1" dirty="0" smtClean="0">
                <a:solidFill>
                  <a:srgbClr val="7030A0"/>
                </a:solidFill>
                <a:latin typeface="Shivaji01" pitchFamily="2" charset="0"/>
              </a:rPr>
              <a:t>naopaL :       </a:t>
            </a:r>
            <a:r>
              <a:rPr lang="en-US" sz="2800" b="1" dirty="0" smtClean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evhrosT 8848 maI. jagaatIla savaa-t ]Mca pva-tiSaKr </a:t>
            </a:r>
          </a:p>
          <a:p>
            <a:pPr marL="514350" indent="-514350">
              <a:buNone/>
            </a:pPr>
            <a:r>
              <a:rPr lang="en-US" sz="2800" b="1" dirty="0" smtClean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                  piScamaokDUna pUvao-kDo : QavaligarI 8172 maI. AnnapUNaa- 8078 maI</a:t>
            </a:r>
          </a:p>
          <a:p>
            <a:pPr marL="514350" indent="-514350">
              <a:buNone/>
            </a:pPr>
            <a:r>
              <a:rPr lang="en-US" sz="2800" b="1" dirty="0" smtClean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                  maanaslaU 8156 maI. gaaOrISaMkr 7144 maI. maakalaU 8190 maI.</a:t>
            </a:r>
          </a:p>
          <a:p>
            <a:pPr marL="514350" indent="-514350">
              <a:buNone/>
            </a:pPr>
            <a:r>
              <a:rPr lang="en-US" sz="2800" b="1" dirty="0" smtClean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      </a:t>
            </a:r>
            <a:r>
              <a:rPr lang="en-US" sz="2800" b="1" dirty="0" smtClean="0">
                <a:solidFill>
                  <a:srgbClr val="00FFFF"/>
                </a:solidFill>
                <a:latin typeface="Shivaji01" pitchFamily="2" charset="0"/>
              </a:rPr>
              <a:t>..</a:t>
            </a:r>
            <a:r>
              <a:rPr lang="en-US" sz="2800" b="1" dirty="0" smtClean="0">
                <a:solidFill>
                  <a:srgbClr val="7030A0"/>
                </a:solidFill>
                <a:latin typeface="Shivaji01" pitchFamily="2" charset="0"/>
              </a:rPr>
              <a:t>isai@kma :         </a:t>
            </a:r>
            <a:r>
              <a:rPr lang="en-US" sz="2800" b="1" dirty="0" smtClean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kaMcanagaMgaa 8598 maI.</a:t>
            </a:r>
          </a:p>
          <a:p>
            <a:pPr marL="514350" indent="-514350">
              <a:buNone/>
            </a:pPr>
            <a:r>
              <a:rPr lang="en-US" sz="2800" b="1" dirty="0" smtClean="0">
                <a:solidFill>
                  <a:srgbClr val="FF66CC"/>
                </a:solidFill>
                <a:latin typeface="Shivaji01" pitchFamily="2" charset="0"/>
              </a:rPr>
              <a:t>      </a:t>
            </a:r>
            <a:endParaRPr lang="en-US" sz="2800" b="1" dirty="0">
              <a:solidFill>
                <a:srgbClr val="FF66CC"/>
              </a:solidFill>
              <a:latin typeface="Shivaji01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457200"/>
            <a:ext cx="8458200" cy="1219200"/>
          </a:xfrm>
        </p:spPr>
        <p:txBody>
          <a:bodyPr>
            <a:noAutofit/>
          </a:bodyPr>
          <a:lstStyle/>
          <a:p>
            <a:r>
              <a:rPr sz="4800" b="1" smtClean="0">
                <a:solidFill>
                  <a:srgbClr val="FFFF00"/>
                </a:solidFill>
                <a:latin typeface="Shivaji01" pitchFamily="2" charset="0"/>
              </a:rPr>
              <a:t>1. ]%trokDIla Pava-tIya p`doSa </a:t>
            </a:r>
            <a:br>
              <a:rPr sz="4800" b="1" smtClean="0">
                <a:solidFill>
                  <a:srgbClr val="FFFF00"/>
                </a:solidFill>
                <a:latin typeface="Shivaji01" pitchFamily="2" charset="0"/>
              </a:rPr>
            </a:br>
            <a:r>
              <a:rPr sz="4800" b="1" smtClean="0">
                <a:solidFill>
                  <a:srgbClr val="FFFF00"/>
                </a:solidFill>
                <a:latin typeface="Shivaji01" pitchFamily="2" charset="0"/>
              </a:rPr>
              <a:t>     </a:t>
            </a:r>
            <a:r>
              <a:rPr sz="4800" b="1" smtClean="0">
                <a:solidFill>
                  <a:srgbClr val="FFFF00"/>
                </a:solidFill>
              </a:rPr>
              <a:t>(</a:t>
            </a:r>
            <a:r>
              <a:rPr sz="4800" b="1" smtClean="0">
                <a:solidFill>
                  <a:srgbClr val="FFFF00"/>
                </a:solidFill>
                <a:latin typeface="Shivaji01" pitchFamily="2" charset="0"/>
              </a:rPr>
              <a:t>ihmaalayaIna pva-traMgaa </a:t>
            </a:r>
            <a:r>
              <a:rPr sz="4800" b="1" smtClean="0">
                <a:solidFill>
                  <a:srgbClr val="FFFF00"/>
                </a:solidFill>
                <a:latin typeface="+mn-lt"/>
              </a:rPr>
              <a:t>)</a:t>
            </a:r>
            <a:endParaRPr lang="en-US" sz="4800" b="1" dirty="0">
              <a:solidFill>
                <a:srgbClr val="FFFF00"/>
              </a:solidFill>
              <a:latin typeface="Shivaji01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5257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00FFFF"/>
                </a:solidFill>
                <a:latin typeface="Shivaji01" pitchFamily="2" charset="0"/>
              </a:rPr>
              <a:t>..</a:t>
            </a:r>
            <a:r>
              <a:rPr lang="en-US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Shivaji01" pitchFamily="2" charset="0"/>
              </a:rPr>
              <a:t>jammaU kaiSmar :</a:t>
            </a:r>
            <a:r>
              <a:rPr lang="en-US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 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ko</a:t>
            </a:r>
            <a:r>
              <a:rPr lang="en-US" b="1" baseline="-25000" dirty="0" smtClean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2 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maa}MT gaa^Divana Aa^sTIna 8611 maI. BaartatIla savaa-t ]Mca             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                        pva-tiSaKr va jagaatIla savaa-Mt dusa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Shivaji01" pitchFamily="2" charset="0"/>
                <a:cs typeface="Arial" pitchFamily="34" charset="0"/>
              </a:rPr>
              <a:t>yaa k`maaMkacao ]Mca pva-tiSaKr</a:t>
            </a:r>
          </a:p>
          <a:p>
            <a:pPr>
              <a:buNone/>
            </a:pPr>
            <a:r>
              <a:rPr lang="en-US" dirty="0" smtClean="0">
                <a:solidFill>
                  <a:schemeClr val="tx1">
                    <a:lumMod val="95000"/>
                  </a:schemeClr>
                </a:solidFill>
                <a:latin typeface="Shivaji01" pitchFamily="2" charset="0"/>
                <a:cs typeface="Arial" pitchFamily="34" charset="0"/>
              </a:rPr>
              <a:t>      </a:t>
            </a:r>
            <a:r>
              <a:rPr lang="en-US" dirty="0" smtClean="0">
                <a:solidFill>
                  <a:srgbClr val="FFFF00"/>
                </a:solidFill>
                <a:latin typeface="Shivaji01" pitchFamily="2" charset="0"/>
                <a:cs typeface="Arial" pitchFamily="34" charset="0"/>
              </a:rPr>
              <a:t>…yaaiSavaaya BaartatIla ga`oTr ihmaalayaat :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Shivaji01" pitchFamily="2" charset="0"/>
                <a:cs typeface="Arial" pitchFamily="34" charset="0"/>
              </a:rPr>
              <a:t>        </a:t>
            </a: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Shivaji01" pitchFamily="2" charset="0"/>
                <a:cs typeface="Arial" pitchFamily="34" charset="0"/>
              </a:rPr>
              <a:t>naMgaa pva-t 8126 maI. gaMgaao~I 6614maI. bad`Inaaqa 7138 maI. i~SaUla 7120 maI.</a:t>
            </a:r>
          </a:p>
          <a:p>
            <a:pPr>
              <a:buNone/>
            </a:pPr>
            <a:r>
              <a:rPr lang="en-US" b="1" dirty="0" smtClean="0">
                <a:solidFill>
                  <a:schemeClr val="tx1">
                    <a:lumMod val="95000"/>
                  </a:schemeClr>
                </a:solidFill>
                <a:latin typeface="Shivaji01" pitchFamily="2" charset="0"/>
                <a:cs typeface="Arial" pitchFamily="34" charset="0"/>
              </a:rPr>
              <a:t>        naMdadovaI 7818 maI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  <a:latin typeface="Shivaji01" pitchFamily="2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tx1">
                    <a:lumMod val="95000"/>
                  </a:schemeClr>
                </a:solidFill>
                <a:latin typeface="Shivaji01" pitchFamily="2" charset="0"/>
                <a:cs typeface="Arial" pitchFamily="34" charset="0"/>
              </a:rPr>
              <a:t> </a:t>
            </a:r>
            <a:r>
              <a:rPr lang="en-US" b="1" i="1" dirty="0" smtClean="0">
                <a:solidFill>
                  <a:srgbClr val="FFFFCC"/>
                </a:solidFill>
                <a:latin typeface="Shivaji01" pitchFamily="2" charset="0"/>
                <a:cs typeface="Arial" pitchFamily="34" charset="0"/>
              </a:rPr>
              <a:t>vaYa-Bar ihmaacCadna ihmanaVaMcaa ]gama</a:t>
            </a:r>
          </a:p>
          <a:p>
            <a:pPr>
              <a:buFont typeface="Wingdings" pitchFamily="2" charset="2"/>
              <a:buChar char="v"/>
            </a:pPr>
            <a:r>
              <a:rPr lang="en-US" b="1" i="1" dirty="0" smtClean="0">
                <a:solidFill>
                  <a:srgbClr val="FFFFCC"/>
                </a:solidFill>
                <a:latin typeface="Shivaji01" pitchFamily="2" charset="0"/>
                <a:cs typeface="Arial" pitchFamily="34" charset="0"/>
              </a:rPr>
              <a:t> kahI ihmanadyaaMcaI laaMbaI 3 to 5 ikmaI.</a:t>
            </a:r>
          </a:p>
          <a:p>
            <a:pPr>
              <a:buFont typeface="Wingdings" pitchFamily="2" charset="2"/>
              <a:buChar char="v"/>
            </a:pPr>
            <a:r>
              <a:rPr lang="en-US" b="1" i="1" dirty="0" smtClean="0">
                <a:solidFill>
                  <a:srgbClr val="FFFFCC"/>
                </a:solidFill>
                <a:latin typeface="Shivaji01" pitchFamily="2" charset="0"/>
                <a:cs typeface="Arial" pitchFamily="34" charset="0"/>
              </a:rPr>
              <a:t> kumaa}na ihmaalayaat gaMgaao~I yamanaao~I iMmalaap</a:t>
            </a:r>
            <a:r>
              <a:rPr lang="en-US" b="1" i="1" dirty="0" smtClean="0">
                <a:solidFill>
                  <a:srgbClr val="FFFF00"/>
                </a:solidFill>
                <a:latin typeface="Shivaji01" pitchFamily="2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b="1" i="1" dirty="0" smtClean="0">
                <a:solidFill>
                  <a:srgbClr val="FFFF00"/>
                </a:solidFill>
                <a:latin typeface="Shivaji01" pitchFamily="2" charset="0"/>
                <a:cs typeface="Arial" pitchFamily="34" charset="0"/>
              </a:rPr>
              <a:t> </a:t>
            </a:r>
            <a:r>
              <a:rPr lang="en-US" b="1" i="1" dirty="0" smtClean="0">
                <a:solidFill>
                  <a:srgbClr val="FBFFD9"/>
                </a:solidFill>
                <a:latin typeface="Shivaji01" pitchFamily="2" charset="0"/>
                <a:cs typeface="Arial" pitchFamily="34" charset="0"/>
              </a:rPr>
              <a:t>isa@kIma kaMcanagaMgaamaQyao  ]gama pavaNaarI JaomaU ihamanadI 20 ikmaI poxaa AiQak laaMbaI.</a:t>
            </a:r>
            <a:endParaRPr lang="en-US" b="1" i="1" dirty="0" smtClean="0">
              <a:solidFill>
                <a:srgbClr val="FFFF00"/>
              </a:solidFill>
              <a:latin typeface="Shivaji01" pitchFamily="2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solidFill>
                <a:schemeClr val="tx1">
                  <a:lumMod val="95000"/>
                </a:schemeClr>
              </a:solidFill>
              <a:latin typeface="Shivaji01" pitchFamily="2" charset="0"/>
              <a:cs typeface="Arial" pitchFamily="34" charset="0"/>
            </a:endParaRPr>
          </a:p>
          <a:p>
            <a:pPr>
              <a:buNone/>
            </a:pPr>
            <a:endParaRPr lang="en-US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62600"/>
          </a:xfrm>
        </p:spPr>
        <p:txBody>
          <a:bodyPr/>
          <a:lstStyle/>
          <a:p>
            <a:endParaRPr lang="en-US" dirty="0" smtClean="0">
              <a:latin typeface="Shivaji01" pitchFamily="2" charset="0"/>
            </a:endParaRPr>
          </a:p>
          <a:p>
            <a:endParaRPr lang="en-US" dirty="0" smtClean="0">
              <a:latin typeface="Shivaji01" pitchFamily="2" charset="0"/>
            </a:endParaRPr>
          </a:p>
          <a:p>
            <a:r>
              <a:rPr lang="en-US" dirty="0" err="1" smtClean="0">
                <a:latin typeface="Shivaji01" pitchFamily="2" charset="0"/>
              </a:rPr>
              <a:t>laa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mhNajao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iKMD</a:t>
            </a:r>
            <a:endParaRPr lang="en-US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     ga`oTr ihmaalayaat </a:t>
            </a: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     </a:t>
            </a:r>
            <a:r>
              <a:rPr lang="en-US" dirty="0" err="1" smtClean="0">
                <a:latin typeface="Shivaji01" pitchFamily="2" charset="0"/>
              </a:rPr>
              <a:t>kaSmaIrmaQyao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baJaI</a:t>
            </a:r>
            <a:r>
              <a:rPr lang="en-US" dirty="0" smtClean="0">
                <a:latin typeface="Shivaji01" pitchFamily="2" charset="0"/>
              </a:rPr>
              <a:t>-la </a:t>
            </a:r>
            <a:r>
              <a:rPr lang="en-US" dirty="0" err="1" smtClean="0">
                <a:latin typeface="Shivaji01" pitchFamily="2" charset="0"/>
              </a:rPr>
              <a:t>JaaoJaI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laa</a:t>
            </a:r>
            <a:r>
              <a:rPr lang="en-US" dirty="0" smtClean="0">
                <a:latin typeface="Shivaji01" pitchFamily="2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     </a:t>
            </a:r>
            <a:r>
              <a:rPr lang="en-US" dirty="0" err="1" smtClean="0">
                <a:latin typeface="Shivaji01" pitchFamily="2" charset="0"/>
              </a:rPr>
              <a:t>ihmaacala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p`doSamaQyao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baara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laaPcaa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laa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iSaPkI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laa</a:t>
            </a:r>
            <a:endParaRPr lang="en-US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     ]%</a:t>
            </a:r>
            <a:r>
              <a:rPr lang="en-US" dirty="0" err="1" smtClean="0">
                <a:latin typeface="Shivaji01" pitchFamily="2" charset="0"/>
              </a:rPr>
              <a:t>traMcalamaQyao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qaaMga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laa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inatI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iKMD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ilapU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laoK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iKMD</a:t>
            </a:r>
            <a:endParaRPr lang="en-US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     </a:t>
            </a:r>
            <a:r>
              <a:rPr lang="en-US" dirty="0" err="1" smtClean="0">
                <a:latin typeface="Shivaji01" pitchFamily="2" charset="0"/>
              </a:rPr>
              <a:t>isa@kImamaQyao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naqaU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laa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jaolap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laa</a:t>
            </a:r>
            <a:endParaRPr lang="en-US" dirty="0" smtClean="0">
              <a:latin typeface="Shivaji01" pitchFamily="2" charset="0"/>
            </a:endParaRPr>
          </a:p>
          <a:p>
            <a:pPr>
              <a:buNone/>
            </a:pPr>
            <a:r>
              <a:rPr lang="en-US" dirty="0" smtClean="0">
                <a:latin typeface="Shivaji01" pitchFamily="2" charset="0"/>
              </a:rPr>
              <a:t>           </a:t>
            </a:r>
            <a:r>
              <a:rPr lang="en-US" dirty="0" err="1" smtClean="0">
                <a:latin typeface="Shivaji01" pitchFamily="2" charset="0"/>
              </a:rPr>
              <a:t>satlaja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KaoyaatUna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iSaPkI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laa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iKMDItUna</a:t>
            </a:r>
            <a:r>
              <a:rPr lang="en-US" dirty="0" smtClean="0">
                <a:latin typeface="Shivaji01" pitchFamily="2" charset="0"/>
              </a:rPr>
              <a:t> ]%</a:t>
            </a:r>
            <a:r>
              <a:rPr lang="en-US" dirty="0" err="1" smtClean="0">
                <a:latin typeface="Shivaji01" pitchFamily="2" charset="0"/>
              </a:rPr>
              <a:t>trolaa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itbaoTkDo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jaata</a:t>
            </a:r>
            <a:r>
              <a:rPr lang="en-US" dirty="0" smtClean="0">
                <a:latin typeface="Shivaji01" pitchFamily="2" charset="0"/>
              </a:rPr>
              <a:t> </a:t>
            </a:r>
            <a:r>
              <a:rPr lang="en-US" dirty="0" err="1" smtClean="0">
                <a:latin typeface="Shivaji01" pitchFamily="2" charset="0"/>
              </a:rPr>
              <a:t>yaoto</a:t>
            </a:r>
            <a:r>
              <a:rPr lang="en-US" dirty="0" smtClean="0">
                <a:latin typeface="Shivaji01" pitchFamily="2" charset="0"/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486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</a:t>
            </a:r>
            <a:r>
              <a:rPr lang="en-US" b="1" dirty="0" smtClean="0">
                <a:solidFill>
                  <a:srgbClr val="FF0000"/>
                </a:solidFill>
                <a:latin typeface="Shivaji01" pitchFamily="2" charset="0"/>
              </a:rPr>
              <a:t>2.maQya </a:t>
            </a:r>
            <a:r>
              <a:rPr lang="en-US" b="1" dirty="0" err="1" smtClean="0">
                <a:solidFill>
                  <a:srgbClr val="FF0000"/>
                </a:solidFill>
                <a:latin typeface="Shivaji01" pitchFamily="2" charset="0"/>
              </a:rPr>
              <a:t>ihmaalaya</a:t>
            </a:r>
            <a:endParaRPr lang="en-US" b="1" dirty="0" smtClean="0">
              <a:solidFill>
                <a:srgbClr val="FF0000"/>
              </a:solidFill>
              <a:latin typeface="Shivaji01" pitchFamily="2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Shivaji01" pitchFamily="2" charset="0"/>
              </a:rPr>
              <a:t>          </a:t>
            </a:r>
            <a:r>
              <a:rPr lang="en-US" b="1" dirty="0" smtClean="0">
                <a:solidFill>
                  <a:srgbClr val="00FFFF"/>
                </a:solidFill>
                <a:latin typeface="Shivaji01" pitchFamily="2" charset="0"/>
              </a:rPr>
              <a:t>..ga`oTr </a:t>
            </a:r>
            <a:r>
              <a:rPr lang="en-US" b="1" dirty="0" err="1" smtClean="0">
                <a:solidFill>
                  <a:srgbClr val="00FFFF"/>
                </a:solidFill>
                <a:latin typeface="Shivaji01" pitchFamily="2" charset="0"/>
              </a:rPr>
              <a:t>ihmaalayaacyaa</a:t>
            </a:r>
            <a:r>
              <a:rPr lang="en-US" b="1" dirty="0" smtClean="0">
                <a:solidFill>
                  <a:srgbClr val="00FFFF"/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rgbClr val="00FFFF"/>
                </a:solidFill>
                <a:latin typeface="Shivaji01" pitchFamily="2" charset="0"/>
              </a:rPr>
              <a:t>dixaNaosa</a:t>
            </a:r>
            <a:r>
              <a:rPr lang="en-US" b="1" dirty="0" smtClean="0">
                <a:solidFill>
                  <a:srgbClr val="00FFFF"/>
                </a:solidFill>
                <a:latin typeface="Shivaji01" pitchFamily="2" charset="0"/>
              </a:rPr>
              <a:t> 60 to 80 </a:t>
            </a:r>
            <a:r>
              <a:rPr lang="en-US" b="1" dirty="0" err="1" smtClean="0">
                <a:solidFill>
                  <a:srgbClr val="00FFFF"/>
                </a:solidFill>
                <a:latin typeface="Shivaji01" pitchFamily="2" charset="0"/>
              </a:rPr>
              <a:t>ik.maI</a:t>
            </a:r>
            <a:r>
              <a:rPr lang="en-US" b="1" dirty="0" smtClean="0">
                <a:solidFill>
                  <a:srgbClr val="00FFFF"/>
                </a:solidFill>
                <a:latin typeface="Shivaji01" pitchFamily="2" charset="0"/>
              </a:rPr>
              <a:t>. $</a:t>
            </a:r>
            <a:r>
              <a:rPr lang="en-US" b="1" dirty="0" err="1" smtClean="0">
                <a:solidFill>
                  <a:srgbClr val="00FFFF"/>
                </a:solidFill>
                <a:latin typeface="Shivaji01" pitchFamily="2" charset="0"/>
              </a:rPr>
              <a:t>MdIcyaa</a:t>
            </a:r>
            <a:r>
              <a:rPr lang="en-US" b="1" dirty="0" smtClean="0">
                <a:solidFill>
                  <a:srgbClr val="00FFFF"/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rgbClr val="00FFFF"/>
                </a:solidFill>
                <a:latin typeface="Shivaji01" pitchFamily="2" charset="0"/>
              </a:rPr>
              <a:t>Baagaat</a:t>
            </a:r>
            <a:r>
              <a:rPr lang="en-US" b="1" dirty="0" smtClean="0">
                <a:solidFill>
                  <a:srgbClr val="00FFFF"/>
                </a:solidFill>
                <a:latin typeface="Shivaji01" pitchFamily="2" charset="0"/>
              </a:rPr>
              <a:t> </a:t>
            </a:r>
          </a:p>
          <a:p>
            <a:pPr>
              <a:buNone/>
            </a:pPr>
            <a:r>
              <a:rPr lang="en-US" b="1" dirty="0" smtClean="0">
                <a:solidFill>
                  <a:srgbClr val="00FFFF"/>
                </a:solidFill>
                <a:latin typeface="Shivaji01" pitchFamily="2" charset="0"/>
              </a:rPr>
              <a:t>          ..</a:t>
            </a:r>
            <a:r>
              <a:rPr lang="en-US" b="1" dirty="0" err="1" smtClean="0">
                <a:solidFill>
                  <a:srgbClr val="00FFFF"/>
                </a:solidFill>
                <a:latin typeface="Shivaji01" pitchFamily="2" charset="0"/>
              </a:rPr>
              <a:t>laosar</a:t>
            </a:r>
            <a:r>
              <a:rPr lang="en-US" b="1" dirty="0" smtClean="0">
                <a:solidFill>
                  <a:srgbClr val="00FFFF"/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rgbClr val="00FFFF"/>
                </a:solidFill>
                <a:latin typeface="Shivaji01" pitchFamily="2" charset="0"/>
              </a:rPr>
              <a:t>ihmaalaya</a:t>
            </a:r>
            <a:r>
              <a:rPr lang="en-US" b="1" dirty="0" smtClean="0">
                <a:solidFill>
                  <a:srgbClr val="00FFFF"/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rgbClr val="00FFFF"/>
                </a:solidFill>
                <a:latin typeface="Shivaji01" pitchFamily="2" charset="0"/>
              </a:rPr>
              <a:t>ikMvaa</a:t>
            </a:r>
            <a:r>
              <a:rPr lang="en-US" b="1" dirty="0" smtClean="0">
                <a:solidFill>
                  <a:srgbClr val="00FFFF"/>
                </a:solidFill>
                <a:latin typeface="Shivaji01" pitchFamily="2" charset="0"/>
              </a:rPr>
              <a:t> </a:t>
            </a:r>
            <a:r>
              <a:rPr lang="en-US" b="1" dirty="0" err="1" smtClean="0">
                <a:solidFill>
                  <a:srgbClr val="00FFFF"/>
                </a:solidFill>
                <a:latin typeface="Shivaji01" pitchFamily="2" charset="0"/>
              </a:rPr>
              <a:t>ihmaacala</a:t>
            </a:r>
            <a:r>
              <a:rPr lang="en-US" b="1" dirty="0" smtClean="0">
                <a:solidFill>
                  <a:srgbClr val="00FFFF"/>
                </a:solidFill>
                <a:latin typeface="Shivaji01" pitchFamily="2" charset="0"/>
              </a:rPr>
              <a:t>.</a:t>
            </a:r>
            <a:r>
              <a:rPr lang="en-US" b="1" dirty="0" smtClean="0">
                <a:solidFill>
                  <a:srgbClr val="FF0000"/>
                </a:solidFill>
                <a:latin typeface="Shivaji01" pitchFamily="2" charset="0"/>
              </a:rPr>
              <a:t>     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F:\palkar J. M. ppt\Middle Himalay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2057400"/>
            <a:ext cx="3962400" cy="43976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344</TotalTime>
  <Words>391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Paper</vt:lpstr>
      <vt:lpstr>Slide 1</vt:lpstr>
      <vt:lpstr>  p`krNa 1lao BaartacaI p`akRitk paSva-BaUmaI</vt:lpstr>
      <vt:lpstr>                                             Baartacao sqaana :          inarpoxa sqaana: 80 4' 28" ].AxavaR%t to                                             370 6' 53" ].AxavaR%t  AaiNa                        970 25' 47" pU.roKavaR%t to                       680 7' 33" pU.roKavaR%t          ..]%tr dixaNa laaMbaI 3200 ikmaI.         ..Baartacyaa maQyaatUna kk-vaR%t 23.50 ].AxavaR%t jaato.         ..82.50 pU. roKavaR%t Alaahabaad  BaartacaI p`maaNa vaoL          ..iga`inaca vaoLopoxaa jaagaitk p`maaNa vaoL 5 tasa 30 imainaTaMnaI puZ         ..]%tr gaaolaaQaa-t Baart         ..pUva- gaaolaaQaa-t Baart                </vt:lpstr>
      <vt:lpstr>                  Baartacao sqaana :</vt:lpstr>
      <vt:lpstr>p`akRitk rcanaa :</vt:lpstr>
      <vt:lpstr>1. ]%trokDIla Pava-tIya p`doSa       (ihmaalayaIna pva-traMgaa )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ryat iSaxaNa saMsqaocao klaa va vaaiNajya mahaivaValaya maaZa</dc:title>
  <dc:creator>dell</dc:creator>
  <cp:lastModifiedBy>abc</cp:lastModifiedBy>
  <cp:revision>45</cp:revision>
  <dcterms:created xsi:type="dcterms:W3CDTF">2011-06-28T04:28:38Z</dcterms:created>
  <dcterms:modified xsi:type="dcterms:W3CDTF">2023-09-05T10:17:04Z</dcterms:modified>
</cp:coreProperties>
</file>