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1B46-D12F-43F7-8AD6-88D33B6E328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98E4F39-5EA1-4331-8E26-E1B2B9769D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1B46-D12F-43F7-8AD6-88D33B6E328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4F39-5EA1-4331-8E26-E1B2B9769D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1B46-D12F-43F7-8AD6-88D33B6E328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4F39-5EA1-4331-8E26-E1B2B9769D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1B46-D12F-43F7-8AD6-88D33B6E328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4F39-5EA1-4331-8E26-E1B2B9769D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1B46-D12F-43F7-8AD6-88D33B6E328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98E4F39-5EA1-4331-8E26-E1B2B9769D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1B46-D12F-43F7-8AD6-88D33B6E328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4F39-5EA1-4331-8E26-E1B2B9769D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1B46-D12F-43F7-8AD6-88D33B6E328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4F39-5EA1-4331-8E26-E1B2B9769D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1B46-D12F-43F7-8AD6-88D33B6E328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4F39-5EA1-4331-8E26-E1B2B9769D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1B46-D12F-43F7-8AD6-88D33B6E328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4F39-5EA1-4331-8E26-E1B2B9769D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1B46-D12F-43F7-8AD6-88D33B6E328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4F39-5EA1-4331-8E26-E1B2B9769D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1B46-D12F-43F7-8AD6-88D33B6E328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98E4F39-5EA1-4331-8E26-E1B2B9769D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7F71B46-D12F-43F7-8AD6-88D33B6E328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98E4F39-5EA1-4331-8E26-E1B2B9769D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914401"/>
            <a:ext cx="7467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0" dirty="0" smtClean="0">
                <a:latin typeface="Shivaji01" pitchFamily="2" charset="0"/>
                <a:cs typeface="Arial" pitchFamily="34" charset="0"/>
              </a:rPr>
              <a:t>]</a:t>
            </a:r>
            <a:r>
              <a:rPr lang="en-US" sz="6000" dirty="0" err="1" smtClean="0">
                <a:latin typeface="Shivaji01" pitchFamily="2" charset="0"/>
                <a:cs typeface="Arial" pitchFamily="34" charset="0"/>
              </a:rPr>
              <a:t>pyaaoijat</a:t>
            </a:r>
            <a:r>
              <a:rPr lang="en-US" sz="6000" dirty="0" smtClean="0">
                <a:latin typeface="Shivaji01" pitchFamily="2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Shivaji01" pitchFamily="2" charset="0"/>
                <a:cs typeface="Arial" pitchFamily="34" charset="0"/>
              </a:rPr>
              <a:t>BaUgaaola</a:t>
            </a:r>
            <a:r>
              <a:rPr lang="en-US" sz="6000" dirty="0" smtClean="0">
                <a:latin typeface="Shivaji01" pitchFamily="2" charset="0"/>
                <a:cs typeface="Arial" pitchFamily="34" charset="0"/>
              </a:rPr>
              <a:t/>
            </a:r>
            <a:br>
              <a:rPr lang="en-US" sz="6000" dirty="0" smtClean="0">
                <a:latin typeface="Shivaji01" pitchFamily="2" charset="0"/>
                <a:cs typeface="Arial" pitchFamily="34" charset="0"/>
              </a:rPr>
            </a:br>
            <a:r>
              <a:rPr lang="en-US" sz="6000" dirty="0" err="1" smtClean="0">
                <a:latin typeface="Shivaji01" pitchFamily="2" charset="0"/>
                <a:cs typeface="Arial" pitchFamily="34" charset="0"/>
              </a:rPr>
              <a:t>popr</a:t>
            </a:r>
            <a:r>
              <a:rPr lang="en-US" sz="6000" dirty="0" smtClean="0">
                <a:latin typeface="Shivaji01" pitchFamily="2" charset="0"/>
                <a:cs typeface="Arial" pitchFamily="34" charset="0"/>
              </a:rPr>
              <a:t> </a:t>
            </a:r>
            <a:r>
              <a:rPr lang="en-US" sz="6000" dirty="0" smtClean="0">
                <a:latin typeface="Shivaji01"/>
                <a:cs typeface="Arial" pitchFamily="34" charset="0"/>
              </a:rPr>
              <a:t>Ë. 12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0" dirty="0" err="1" smtClean="0">
                <a:latin typeface="Shivaji01"/>
                <a:cs typeface="Arial" pitchFamily="34" charset="0"/>
              </a:rPr>
              <a:t>GaTk</a:t>
            </a:r>
            <a:r>
              <a:rPr lang="en-US" sz="6000" dirty="0" smtClean="0">
                <a:latin typeface="Shivaji01"/>
                <a:cs typeface="Arial" pitchFamily="34" charset="0"/>
              </a:rPr>
              <a:t> Á¹ </a:t>
            </a:r>
            <a:r>
              <a:rPr lang="en-US" sz="6000" dirty="0" err="1" smtClean="0">
                <a:latin typeface="Shivaji01"/>
                <a:cs typeface="Arial" pitchFamily="34" charset="0"/>
              </a:rPr>
              <a:t>QvanaI</a:t>
            </a:r>
            <a:r>
              <a:rPr lang="en-US" sz="6000" dirty="0" smtClean="0">
                <a:latin typeface="Shivaji01"/>
                <a:cs typeface="Arial" pitchFamily="34" charset="0"/>
              </a:rPr>
              <a:t> </a:t>
            </a:r>
            <a:r>
              <a:rPr lang="en-US" sz="6000" b="1" dirty="0" err="1" smtClean="0">
                <a:latin typeface="Shivaji01" pitchFamily="2" charset="0"/>
                <a:ea typeface="Calibri" pitchFamily="34" charset="0"/>
                <a:cs typeface="Mangal" pitchFamily="18" charset="0"/>
              </a:rPr>
              <a:t>p`duYaNa</a:t>
            </a:r>
            <a:endParaRPr lang="en-US" sz="6000" dirty="0" smtClean="0">
              <a:latin typeface="DVB-TTChhayaEN"/>
              <a:ea typeface="Calibri" pitchFamily="34" charset="0"/>
              <a:cs typeface="Mangal" pitchFamily="18" charset="0"/>
            </a:endParaRPr>
          </a:p>
          <a:p>
            <a:pPr algn="ctr"/>
            <a:r>
              <a:rPr lang="en-US" sz="6000" dirty="0" smtClean="0">
                <a:latin typeface="Shivaji01" pitchFamily="2" charset="0"/>
              </a:rPr>
              <a:t> </a:t>
            </a:r>
            <a:r>
              <a:rPr lang="en-US" sz="6000" dirty="0" err="1" smtClean="0">
                <a:latin typeface="Shivaji01" pitchFamily="2" charset="0"/>
              </a:rPr>
              <a:t>saadrkto</a:t>
            </a:r>
            <a:r>
              <a:rPr lang="en-US" sz="6000" dirty="0" smtClean="0">
                <a:latin typeface="Shivaji01" pitchFamily="2" charset="0"/>
              </a:rPr>
              <a:t>-</a:t>
            </a:r>
            <a:br>
              <a:rPr lang="en-US" sz="6000" dirty="0" smtClean="0">
                <a:latin typeface="Shivaji01" pitchFamily="2" charset="0"/>
              </a:rPr>
            </a:br>
            <a:r>
              <a:rPr lang="en-US" sz="6000" dirty="0" err="1" smtClean="0">
                <a:solidFill>
                  <a:srgbClr val="FF0000"/>
                </a:solidFill>
                <a:latin typeface="Shivaji01" pitchFamily="2" charset="0"/>
              </a:rPr>
              <a:t>p`a.Da^.esa.e.rajagau</a:t>
            </a:r>
            <a:r>
              <a:rPr lang="en-US" sz="6000" dirty="0" smtClean="0">
                <a:solidFill>
                  <a:srgbClr val="FF0000"/>
                </a:solidFill>
                <a:latin typeface="Shivaji01" pitchFamily="2" charset="0"/>
              </a:rPr>
              <a:t>$</a:t>
            </a:r>
            <a:endParaRPr lang="en-US" sz="6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33400" y="152400"/>
            <a:ext cx="807720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Mangal" pitchFamily="18" charset="0"/>
              </a:rPr>
              <a:t>)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QvanaI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: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(Sound Pollution )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vyaa#yaa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QvanaImaapna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QvanaI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p`duYaNaacao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p`kar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3600" b="1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b="1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1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ga`amaINa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BaagaatIla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QvanaI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SahrI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BaagaatIla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QvanaI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3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karKanyaatIla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QvanaI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4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KaNaItIla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QvanaI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304800" y="457200"/>
            <a:ext cx="84582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QvanaI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p`duYaNaacao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karNao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                                           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Mangal" pitchFamily="18" charset="0"/>
              </a:rPr>
              <a:t>1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QvanaI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p`duYaNaacaI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naOsaiga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-k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karNao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1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mausaLQaar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pa}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maoGaaMcaa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gaDgaDaT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3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mahapUr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4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QabaQabao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1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b="1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5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jvaalaamauKI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]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d`ok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lgerian" pitchFamily="8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Mangal" pitchFamily="18" charset="0"/>
              </a:rPr>
              <a:t>2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QvanaI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p`duYaNaacaI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jaIvaSaas~ivaYayak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karNao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1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b="1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1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vanyap`aNyaaMcaa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Aavaaja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paLIvap`aNyaaMcaa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Aavaaja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228600" y="304800"/>
            <a:ext cx="8610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osterBodoni It BT" pitchFamily="18" charset="0"/>
                <a:ea typeface="Calibri" pitchFamily="34" charset="0"/>
                <a:cs typeface="Mangal" pitchFamily="18" charset="0"/>
              </a:rPr>
              <a:t> 3</a:t>
            </a:r>
            <a:r>
              <a:rPr kumimoji="0" lang="en-US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PosterBodoni It BT" pitchFamily="18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QvanaI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p`duYaNaacaI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maanavainaima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-t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karNao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Mangal" pitchFamily="18" charset="0"/>
              </a:rPr>
              <a:t>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1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GaratIla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Aavaaja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baaMQakamaamauLo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inamaa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-Na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haoNaara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Aavaaja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3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krmaNaukIcao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kaya-k`ma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4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]%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imarvaNaukaMmauLo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haoNaara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Aavaaja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5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vaahtukIcyaa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saaQanaaMmauLo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inamaa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-Na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haoNaara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Aavaaja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                                                           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6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ivamaanaaMcaa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Aavaaja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7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karKanyaamauLo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inamaa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-Na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haoNaara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Aavaaja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228600" y="457200"/>
            <a:ext cx="8763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QvanaI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p`duYaNaacao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pirNaama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Mangal" pitchFamily="18" charset="0"/>
              </a:rPr>
              <a:t>1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EavaNaivaYayak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pirNaama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Mangal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Mangal" pitchFamily="18" charset="0"/>
              </a:rPr>
              <a:t> 2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SarIrrcanaaSaas~ivaYayak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pirNaama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1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svaBaava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icaDicaDa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banatao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maaNasaacyaa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r@taiBasarNa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ik`yaovar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3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r@tdaba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vaaZtao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4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maaNasaacyaa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pcanaik`yaovar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5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DaokoduKaI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maLmaL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6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inad`anaaSa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haotao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7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gaBa-vatI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is~yaaMvar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pirNaama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685800"/>
            <a:ext cx="41537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3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maanasaSaas~ivaYayak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pirNaama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lang="en-US" sz="3600" dirty="0"/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609600" y="1676400"/>
            <a:ext cx="77724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1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maaNasaaMcyaa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p`aNyaaMcyaa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vaagaNyaavar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pirNaama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maaNasaacaI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ekaga`ta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kmaI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haoto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3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maaNasaacao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maaNaisak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Aajaar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baLvatat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4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maaNasaamaQyao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maaNaisak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ivakRtI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inamaa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-Na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haoto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533400" y="457200"/>
            <a:ext cx="76962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Mangal" pitchFamily="18" charset="0"/>
              </a:rPr>
              <a:t>4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sava-saamaanya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pirNaama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1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saMvaadamaQyao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ADqaLo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inamaa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-Na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haotat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SaaMt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Jaaop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laagaNao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3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maaNasaacaa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Aahar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kmaI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haoNao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Mangal" pitchFamily="18" charset="0"/>
              </a:rPr>
              <a:t>5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saamaaijak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pirNaama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381000" y="304800"/>
            <a:ext cx="83058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QvanaI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p`duYaNaavarIla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]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paya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inayaM~Na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1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QvanaI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p`duYaNaacaI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]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gamasqaanao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samajautInao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AaTao@yaat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AaNanao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karKanao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maanavaI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vasaahtIpasaUna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dUr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halavaNao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3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rolvao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ivamaanatLo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maanavaI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vasaahtI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pasaUna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dUr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halavaNao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4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AavaSyak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toqao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ha^na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vaajavaNao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5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karKanyaat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kmaI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Aavaaja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inamaa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-Na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krNaarI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yaM~o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basavaNao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152400" y="381000"/>
            <a:ext cx="8763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QvanaI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p`duYaNaavarIla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]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paya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inayaM~Na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6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maanavaI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vasaahtIpasaUna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jaDvaahnaasa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baMdI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GaalaNao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7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ivaivaQa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kaya-k`maat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laa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}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Dispkrcaa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Aavaaja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maMd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rahIla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yaacaI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                </a:t>
            </a:r>
            <a:r>
              <a:rPr kumimoji="0" lang="en-US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     	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kaLjaI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GaoNao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8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janajaagaRtI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krNao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9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AavaajaI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tIva`ta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kmaI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krNyaasaazI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vaRxaaraopna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krNao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10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QvanaI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krNaaravar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kDk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Saasana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krNao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: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ustom 3">
      <a:dk1>
        <a:srgbClr val="003366"/>
      </a:dk1>
      <a:lt1>
        <a:srgbClr val="FAE8BC"/>
      </a:lt1>
      <a:dk2>
        <a:srgbClr val="009C98"/>
      </a:dk2>
      <a:lt2>
        <a:srgbClr val="003366"/>
      </a:lt2>
      <a:accent1>
        <a:srgbClr val="99CC99"/>
      </a:accent1>
      <a:accent2>
        <a:srgbClr val="33CCCC"/>
      </a:accent2>
      <a:accent3>
        <a:srgbClr val="C1E0C1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</TotalTime>
  <Words>351</Words>
  <Application>Microsoft Office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abc</cp:lastModifiedBy>
  <cp:revision>12</cp:revision>
  <dcterms:created xsi:type="dcterms:W3CDTF">2019-01-10T03:41:00Z</dcterms:created>
  <dcterms:modified xsi:type="dcterms:W3CDTF">2023-09-05T10:11:22Z</dcterms:modified>
</cp:coreProperties>
</file>