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910747193834814"/>
          <c:y val="2.4122807017543862E-2"/>
          <c:w val="0.7399075780421065"/>
          <c:h val="0.79234286503660711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cat>
            <c:numLit>
              <c:formatCode>General</c:formatCode>
              <c:ptCount val="6"/>
              <c:pt idx="0">
                <c:v>1951</c:v>
              </c:pt>
              <c:pt idx="1">
                <c:v>1961</c:v>
              </c:pt>
              <c:pt idx="2">
                <c:v>1971</c:v>
              </c:pt>
              <c:pt idx="3">
                <c:v>1981</c:v>
              </c:pt>
              <c:pt idx="4">
                <c:v>1991</c:v>
              </c:pt>
              <c:pt idx="5">
                <c:v>1997</c:v>
              </c:pt>
            </c:numLit>
          </c:cat>
          <c:val>
            <c:numRef>
              <c:f>Sheet1!$D$8:$D$13</c:f>
              <c:numCache>
                <c:formatCode>General</c:formatCode>
                <c:ptCount val="6"/>
                <c:pt idx="0">
                  <c:v>40</c:v>
                </c:pt>
                <c:pt idx="1">
                  <c:v>188</c:v>
                </c:pt>
                <c:pt idx="2">
                  <c:v>343</c:v>
                </c:pt>
                <c:pt idx="3">
                  <c:v>422</c:v>
                </c:pt>
                <c:pt idx="4">
                  <c:v>549</c:v>
                </c:pt>
                <c:pt idx="5">
                  <c:v>720</c:v>
                </c:pt>
              </c:numCache>
            </c:numRef>
          </c:val>
        </c:ser>
        <c:axId val="109574400"/>
        <c:axId val="109752320"/>
      </c:barChart>
      <c:catAx>
        <c:axId val="109574400"/>
        <c:scaling>
          <c:orientation val="minMax"/>
        </c:scaling>
        <c:axPos val="b"/>
        <c:numFmt formatCode="General" sourceLinked="1"/>
        <c:tickLblPos val="nextTo"/>
        <c:crossAx val="109752320"/>
        <c:crosses val="autoZero"/>
        <c:auto val="1"/>
        <c:lblAlgn val="ctr"/>
        <c:lblOffset val="100"/>
      </c:catAx>
      <c:valAx>
        <c:axId val="109752320"/>
        <c:scaling>
          <c:orientation val="minMax"/>
        </c:scaling>
        <c:axPos val="l"/>
        <c:majorGridlines/>
        <c:numFmt formatCode="General" sourceLinked="1"/>
        <c:tickLblPos val="nextTo"/>
        <c:crossAx val="109574400"/>
        <c:crosses val="autoZero"/>
        <c:crossBetween val="between"/>
      </c:valAx>
      <c:spPr>
        <a:ln>
          <a:solidFill>
            <a:schemeClr val="tx2"/>
          </a:solidFill>
        </a:ln>
      </c:spPr>
    </c:plotArea>
    <c:plotVisOnly val="1"/>
  </c:chart>
  <c:spPr>
    <a:solidFill>
      <a:schemeClr val="accent2">
        <a:lumMod val="20000"/>
        <a:lumOff val="80000"/>
      </a:schemeClr>
    </a:solidFill>
    <a:ln>
      <a:solidFill>
        <a:schemeClr val="tx1">
          <a:lumMod val="85000"/>
          <a:lumOff val="15000"/>
        </a:schemeClr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A1BA0C-F2FC-4164-A0A3-1E20B3FCCE3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6EF647-1FE2-464D-8AA6-4886F3ACC8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Shivaji01" pitchFamily="2" charset="0"/>
              </a:rPr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Shivaji01" pitchFamily="2" charset="0"/>
              </a:rPr>
              <a:t/>
            </a:r>
            <a:br>
              <a:rPr lang="en-US" b="1" dirty="0">
                <a:solidFill>
                  <a:schemeClr val="accent6">
                    <a:lumMod val="50000"/>
                  </a:schemeClr>
                </a:solidFill>
                <a:latin typeface="Shivaji01" pitchFamily="2" charset="0"/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Shivaji01" pitchFamily="2" charset="0"/>
              </a:rPr>
              <a:t>    P`akrNa 4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Shivaji01" pitchFamily="2" charset="0"/>
              </a:rPr>
              <a:t>qao</a:t>
            </a:r>
            <a:r>
              <a:rPr lang="en-US" dirty="0" smtClean="0">
                <a:latin typeface="Shivaji01" pitchFamily="2" charset="0"/>
              </a:rPr>
              <a:t/>
            </a:r>
            <a:br>
              <a:rPr lang="en-US" dirty="0" smtClean="0">
                <a:latin typeface="Shivaji01" pitchFamily="2" charset="0"/>
              </a:rPr>
            </a:br>
            <a:r>
              <a:rPr lang="en-US" dirty="0" smtClean="0">
                <a:latin typeface="Shivaji01" pitchFamily="2" charset="0"/>
              </a:rPr>
              <a:t>   </a:t>
            </a:r>
            <a:r>
              <a:rPr lang="en-US" sz="6700" b="1" dirty="0" err="1" smtClean="0">
                <a:solidFill>
                  <a:srgbClr val="C00000"/>
                </a:solidFill>
                <a:latin typeface="Shivaji01" pitchFamily="2" charset="0"/>
              </a:rPr>
              <a:t>saaQanasaMpda</a:t>
            </a:r>
            <a:r>
              <a:rPr lang="en-US" dirty="0" smtClean="0">
                <a:latin typeface="Shivaji01" pitchFamily="2" charset="0"/>
              </a:rPr>
              <a:t/>
            </a:r>
            <a:br>
              <a:rPr lang="en-US" dirty="0" smtClean="0">
                <a:latin typeface="Shivaji01" pitchFamily="2" charset="0"/>
              </a:rPr>
            </a:br>
            <a:endParaRPr lang="en-US" dirty="0">
              <a:latin typeface="Shivaji01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/>
          <a:lstStyle/>
          <a:p>
            <a:endParaRPr lang="en-US" sz="4000" b="1" dirty="0" smtClean="0">
              <a:solidFill>
                <a:srgbClr val="660033"/>
              </a:solidFill>
              <a:latin typeface="Shivaji01" pitchFamily="2" charset="0"/>
            </a:endParaRPr>
          </a:p>
          <a:p>
            <a:r>
              <a:rPr lang="en-US" sz="4000" b="1" dirty="0" err="1" smtClean="0">
                <a:solidFill>
                  <a:srgbClr val="660033"/>
                </a:solidFill>
                <a:latin typeface="Shivaji01" pitchFamily="2" charset="0"/>
              </a:rPr>
              <a:t>Kinajao</a:t>
            </a:r>
            <a:r>
              <a:rPr lang="en-US" sz="4000" b="1" dirty="0" smtClean="0">
                <a:solidFill>
                  <a:srgbClr val="660033"/>
                </a:solidFill>
                <a:latin typeface="Shivaji01" pitchFamily="2" charset="0"/>
              </a:rPr>
              <a:t> </a:t>
            </a:r>
            <a:r>
              <a:rPr lang="en-US" sz="4000" b="1" dirty="0" err="1" smtClean="0">
                <a:solidFill>
                  <a:srgbClr val="660033"/>
                </a:solidFill>
                <a:latin typeface="Shivaji01" pitchFamily="2" charset="0"/>
              </a:rPr>
              <a:t>Sai@tsaaQanao</a:t>
            </a:r>
            <a:r>
              <a:rPr lang="en-US" sz="4000" b="1" dirty="0" smtClean="0">
                <a:solidFill>
                  <a:srgbClr val="660033"/>
                </a:solidFill>
                <a:latin typeface="Shivaji01" pitchFamily="2" charset="0"/>
              </a:rPr>
              <a:t> }</a:t>
            </a:r>
            <a:r>
              <a:rPr lang="en-US" sz="4000" b="1" dirty="0" err="1" smtClean="0">
                <a:solidFill>
                  <a:srgbClr val="660033"/>
                </a:solidFill>
                <a:latin typeface="Shivaji01" pitchFamily="2" charset="0"/>
              </a:rPr>
              <a:t>jaa</a:t>
            </a:r>
            <a:r>
              <a:rPr lang="en-US" sz="4000" b="1" dirty="0" smtClean="0">
                <a:solidFill>
                  <a:srgbClr val="660033"/>
                </a:solidFill>
                <a:latin typeface="Shivaji01" pitchFamily="2" charset="0"/>
              </a:rPr>
              <a:t>- va </a:t>
            </a:r>
            <a:r>
              <a:rPr lang="en-US" sz="4000" b="1" dirty="0" err="1" smtClean="0">
                <a:solidFill>
                  <a:srgbClr val="660033"/>
                </a:solidFill>
                <a:latin typeface="Shivaji01" pitchFamily="2" charset="0"/>
              </a:rPr>
              <a:t>jalasaMp%tI</a:t>
            </a:r>
            <a:endParaRPr lang="en-US" sz="4000" b="1" dirty="0">
              <a:solidFill>
                <a:srgbClr val="660033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hivaji01" pitchFamily="2" charset="0"/>
              </a:rPr>
              <a:t>Kinajao</a:t>
            </a:r>
            <a:r>
              <a:rPr lang="en-US" dirty="0" smtClean="0">
                <a:latin typeface="Shivaji01" pitchFamily="2" charset="0"/>
              </a:rPr>
              <a:t> :</a:t>
            </a:r>
            <a:endParaRPr lang="en-US" dirty="0"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hivaji01" pitchFamily="2" charset="0"/>
              </a:rPr>
              <a:t>1. laaohKinaja :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</a:t>
            </a:r>
            <a:r>
              <a:rPr lang="en-US" dirty="0" err="1" smtClean="0">
                <a:latin typeface="Shivaji01" pitchFamily="2" charset="0"/>
              </a:rPr>
              <a:t>p`kar</a:t>
            </a:r>
            <a:r>
              <a:rPr lang="en-US" dirty="0" smtClean="0">
                <a:latin typeface="Shivaji01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1. </a:t>
            </a:r>
            <a:r>
              <a:rPr lang="en-US" dirty="0" err="1" smtClean="0">
                <a:latin typeface="Shivaji01" pitchFamily="2" charset="0"/>
              </a:rPr>
              <a:t>ma^gnaoTa</a:t>
            </a:r>
            <a:r>
              <a:rPr lang="en-US" dirty="0" smtClean="0">
                <a:latin typeface="Shivaji01" pitchFamily="2" charset="0"/>
              </a:rPr>
              <a:t>[-T 70 </a:t>
            </a:r>
            <a:r>
              <a:rPr lang="en-US" dirty="0" err="1" smtClean="0">
                <a:latin typeface="Shivaji01" pitchFamily="2" charset="0"/>
              </a:rPr>
              <a:t>T@ko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laaohaMSa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2. </a:t>
            </a:r>
            <a:r>
              <a:rPr lang="en-US" dirty="0" err="1" smtClean="0">
                <a:latin typeface="Shivaji01" pitchFamily="2" charset="0"/>
              </a:rPr>
              <a:t>homaoTa</a:t>
            </a:r>
            <a:r>
              <a:rPr lang="en-US" dirty="0" smtClean="0">
                <a:latin typeface="Shivaji01" pitchFamily="2" charset="0"/>
              </a:rPr>
              <a:t>[-T  50 to 65 </a:t>
            </a:r>
            <a:r>
              <a:rPr lang="en-US" dirty="0" err="1" smtClean="0">
                <a:latin typeface="Shivaji01" pitchFamily="2" charset="0"/>
              </a:rPr>
              <a:t>T@ko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laaohaMSa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3. </a:t>
            </a:r>
            <a:r>
              <a:rPr lang="en-US" dirty="0" err="1" smtClean="0">
                <a:latin typeface="Shivaji01" pitchFamily="2" charset="0"/>
              </a:rPr>
              <a:t>ilamaaonaa</a:t>
            </a:r>
            <a:r>
              <a:rPr lang="en-US" dirty="0" smtClean="0">
                <a:latin typeface="Shivaji01" pitchFamily="2" charset="0"/>
              </a:rPr>
              <a:t>[-T 40 to 50 </a:t>
            </a:r>
            <a:r>
              <a:rPr lang="en-US" dirty="0" err="1" smtClean="0">
                <a:latin typeface="Shivaji01" pitchFamily="2" charset="0"/>
              </a:rPr>
              <a:t>T@ko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laaohaMSa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4. </a:t>
            </a:r>
            <a:r>
              <a:rPr lang="en-US" dirty="0" err="1" smtClean="0">
                <a:latin typeface="Shivaji01" pitchFamily="2" charset="0"/>
              </a:rPr>
              <a:t>isaDora</a:t>
            </a:r>
            <a:r>
              <a:rPr lang="en-US" dirty="0" smtClean="0">
                <a:latin typeface="Shivaji01" pitchFamily="2" charset="0"/>
              </a:rPr>
              <a:t>[-T 20 to 30 </a:t>
            </a:r>
            <a:r>
              <a:rPr lang="en-US" dirty="0" err="1" smtClean="0">
                <a:latin typeface="Shivaji01" pitchFamily="2" charset="0"/>
              </a:rPr>
              <a:t>T@ko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laaohaMSa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hivaji01" pitchFamily="2" charset="0"/>
              </a:rPr>
              <a:t>BaartatIla laaohKinaja ]%padna va ivatrNa:</a:t>
            </a:r>
            <a:endParaRPr lang="en-US" dirty="0"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>
              <a:buAutoNum type="arabicPeriod"/>
            </a:pPr>
            <a:r>
              <a:rPr lang="en-US" dirty="0" err="1" smtClean="0">
                <a:latin typeface="Shivaji01" pitchFamily="2" charset="0"/>
              </a:rPr>
              <a:t>Aaoirsaa</a:t>
            </a:r>
            <a:r>
              <a:rPr lang="en-US" dirty="0" smtClean="0">
                <a:latin typeface="Shivaji01" pitchFamily="2" charset="0"/>
              </a:rPr>
              <a:t> </a:t>
            </a:r>
          </a:p>
          <a:p>
            <a:pPr marL="596646" indent="-514350">
              <a:buNone/>
            </a:pPr>
            <a:r>
              <a:rPr lang="en-US" dirty="0" smtClean="0">
                <a:latin typeface="Shivaji01" pitchFamily="2" charset="0"/>
              </a:rPr>
              <a:t>      </a:t>
            </a:r>
            <a:r>
              <a:rPr lang="en-US" dirty="0" err="1" smtClean="0">
                <a:latin typeface="Shivaji01" pitchFamily="2" charset="0"/>
              </a:rPr>
              <a:t>saazyaacyaa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baabatIt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pihlaa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/>
              </a:rPr>
              <a:t>ËmaaMk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	 ]%</a:t>
            </a:r>
            <a:r>
              <a:rPr lang="en-US" dirty="0" err="1" smtClean="0">
                <a:latin typeface="Shivaji01"/>
              </a:rPr>
              <a:t>padnaacyaa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 pitchFamily="2" charset="0"/>
              </a:rPr>
              <a:t>baabatIt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itsara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/>
              </a:rPr>
              <a:t>ËmaaMk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2. </a:t>
            </a:r>
            <a:r>
              <a:rPr lang="en-US" dirty="0" err="1" smtClean="0">
                <a:latin typeface="Shivaji01"/>
              </a:rPr>
              <a:t>JaarKMD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3. </a:t>
            </a:r>
            <a:r>
              <a:rPr lang="en-US" dirty="0" err="1" smtClean="0">
                <a:latin typeface="Shivaji01"/>
              </a:rPr>
              <a:t>C%tIsagaD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va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maQya</a:t>
            </a:r>
            <a:r>
              <a:rPr lang="en-US" dirty="0" smtClean="0">
                <a:latin typeface="Shivaji01"/>
              </a:rPr>
              <a:t> </a:t>
            </a:r>
            <a:r>
              <a:rPr lang="en-US" dirty="0" err="1" smtClean="0">
                <a:latin typeface="Shivaji01"/>
              </a:rPr>
              <a:t>p`doSa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4. </a:t>
            </a:r>
            <a:r>
              <a:rPr lang="en-US" dirty="0" err="1" smtClean="0">
                <a:latin typeface="Shivaji01"/>
              </a:rPr>
              <a:t>knaa-Tk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5. </a:t>
            </a:r>
            <a:r>
              <a:rPr lang="en-US" dirty="0" err="1" smtClean="0">
                <a:latin typeface="Shivaji01"/>
              </a:rPr>
              <a:t>gaaovaa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6. </a:t>
            </a:r>
            <a:r>
              <a:rPr lang="en-US" dirty="0" err="1" smtClean="0">
                <a:latin typeface="Shivaji01"/>
              </a:rPr>
              <a:t>AaMQa</a:t>
            </a:r>
            <a:r>
              <a:rPr lang="en-US" dirty="0" smtClean="0">
                <a:latin typeface="Shivaji01"/>
              </a:rPr>
              <a:t>` </a:t>
            </a:r>
            <a:r>
              <a:rPr lang="en-US" dirty="0" err="1" smtClean="0">
                <a:latin typeface="Shivaji01"/>
              </a:rPr>
              <a:t>p`doSa</a:t>
            </a:r>
            <a:endParaRPr lang="en-US" dirty="0" smtClean="0">
              <a:latin typeface="Shivaji01"/>
            </a:endParaRP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7.timaLnaaDU</a:t>
            </a:r>
          </a:p>
          <a:p>
            <a:pPr marL="596646" indent="-514350">
              <a:buNone/>
            </a:pPr>
            <a:r>
              <a:rPr lang="en-US" dirty="0" smtClean="0">
                <a:latin typeface="Shivaji01"/>
              </a:rPr>
              <a:t>8. </a:t>
            </a:r>
            <a:r>
              <a:rPr lang="en-US" dirty="0" err="1" smtClean="0">
                <a:latin typeface="Shivaji01"/>
              </a:rPr>
              <a:t>maharaYT</a:t>
            </a:r>
            <a:r>
              <a:rPr lang="en-US" dirty="0" smtClean="0">
                <a:latin typeface="Shivaji01"/>
              </a:rPr>
              <a:t>/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0" y="1828800"/>
          <a:ext cx="5029200" cy="3624264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1387365"/>
                <a:gridCol w="3641835"/>
              </a:tblGrid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latin typeface="Shivaji01"/>
                        </a:rPr>
                        <a:t>vaYa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latin typeface="Shivaji01"/>
                        </a:rPr>
                        <a:t>laaohKinaja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 ]%</a:t>
                      </a:r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latin typeface="Shivaji01"/>
                        </a:rPr>
                        <a:t>padna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 </a:t>
                      </a:r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latin typeface="Shivaji01"/>
                        </a:rPr>
                        <a:t>laxa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 </a:t>
                      </a:r>
                      <a:r>
                        <a:rPr lang="en-US" sz="2800" b="1" i="0" u="none" strike="noStrike" dirty="0" err="1">
                          <a:solidFill>
                            <a:srgbClr val="000000"/>
                          </a:solidFill>
                          <a:latin typeface="Shivaji01"/>
                        </a:rPr>
                        <a:t>TnaamaQyao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Shivaji0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1951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Shivaji01"/>
                        </a:rPr>
                        <a:t>1961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188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Shivaji01"/>
                        </a:rPr>
                        <a:t>1971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343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Shivaji01"/>
                        </a:rPr>
                        <a:t>1981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422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latin typeface="Shivaji01"/>
                        </a:rPr>
                        <a:t>1991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549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7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1997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Shivaji01"/>
                        </a:rPr>
                        <a:t>720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7620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Shivaji01" pitchFamily="2" charset="0"/>
              </a:rPr>
              <a:t>     </a:t>
            </a:r>
            <a:r>
              <a:rPr lang="en-US" sz="3600" b="1" dirty="0" err="1" smtClean="0">
                <a:latin typeface="Shivaji01" pitchFamily="2" charset="0"/>
              </a:rPr>
              <a:t>Baart</a:t>
            </a:r>
            <a:r>
              <a:rPr lang="en-US" sz="3600" b="1" dirty="0" smtClean="0">
                <a:latin typeface="Shivaji01" pitchFamily="2" charset="0"/>
              </a:rPr>
              <a:t> : </a:t>
            </a:r>
            <a:r>
              <a:rPr lang="en-US" sz="3600" b="1" dirty="0" err="1" smtClean="0">
                <a:latin typeface="Shivaji01" pitchFamily="2" charset="0"/>
              </a:rPr>
              <a:t>laaohKinaja</a:t>
            </a:r>
            <a:r>
              <a:rPr lang="en-US" sz="3600" b="1" dirty="0" smtClean="0">
                <a:latin typeface="Shivaji01" pitchFamily="2" charset="0"/>
              </a:rPr>
              <a:t> ]%</a:t>
            </a:r>
            <a:r>
              <a:rPr lang="en-US" sz="3600" b="1" dirty="0" err="1" smtClean="0">
                <a:latin typeface="Shivaji01" pitchFamily="2" charset="0"/>
              </a:rPr>
              <a:t>padnaatIla</a:t>
            </a:r>
            <a:r>
              <a:rPr lang="en-US" sz="3600" b="1" dirty="0" smtClean="0">
                <a:latin typeface="Shivaji01" pitchFamily="2" charset="0"/>
              </a:rPr>
              <a:t> </a:t>
            </a:r>
            <a:r>
              <a:rPr lang="en-US" sz="3600" b="1" dirty="0" err="1" smtClean="0">
                <a:latin typeface="Shivaji01" pitchFamily="2" charset="0"/>
              </a:rPr>
              <a:t>vaaZ</a:t>
            </a:r>
            <a:endParaRPr lang="en-US" sz="3600" b="1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1371600" y="1447800"/>
          <a:ext cx="7086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04799" y="2971800"/>
            <a:ext cx="2819402" cy="533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95800" y="5791200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b="1" dirty="0" err="1" smtClean="0">
                <a:solidFill>
                  <a:srgbClr val="000000"/>
                </a:solidFill>
                <a:latin typeface="Shivaji01"/>
              </a:rPr>
              <a:t>vaYa</a:t>
            </a:r>
            <a:r>
              <a:rPr lang="en-US" b="1" dirty="0" smtClean="0">
                <a:solidFill>
                  <a:srgbClr val="000000"/>
                </a:solidFill>
                <a:latin typeface="Shivaji01"/>
              </a:rPr>
              <a:t>-</a:t>
            </a:r>
            <a:endParaRPr lang="en-US" b="1" dirty="0">
              <a:solidFill>
                <a:srgbClr val="000000"/>
              </a:solidFill>
              <a:latin typeface="Shivaji01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381000"/>
            <a:ext cx="495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hivaji01" pitchFamily="2" charset="0"/>
              </a:rPr>
              <a:t> </a:t>
            </a:r>
            <a:r>
              <a:rPr lang="en-US" sz="3200" b="1" dirty="0" err="1" smtClean="0">
                <a:latin typeface="Shivaji01" pitchFamily="2" charset="0"/>
              </a:rPr>
              <a:t>Baart</a:t>
            </a:r>
            <a:r>
              <a:rPr lang="en-US" sz="3200" b="1" dirty="0" smtClean="0">
                <a:latin typeface="Shivaji01" pitchFamily="2" charset="0"/>
              </a:rPr>
              <a:t> : </a:t>
            </a:r>
            <a:r>
              <a:rPr lang="en-US" sz="3200" b="1" dirty="0" err="1" smtClean="0">
                <a:latin typeface="Shivaji01" pitchFamily="2" charset="0"/>
              </a:rPr>
              <a:t>laaohKinaja</a:t>
            </a:r>
            <a:r>
              <a:rPr lang="en-US" sz="3200" b="1" dirty="0" smtClean="0">
                <a:latin typeface="Shivaji01" pitchFamily="2" charset="0"/>
              </a:rPr>
              <a:t> ]%</a:t>
            </a:r>
            <a:r>
              <a:rPr lang="en-US" sz="3200" b="1" dirty="0" err="1" smtClean="0">
                <a:latin typeface="Shivaji01" pitchFamily="2" charset="0"/>
              </a:rPr>
              <a:t>padnaatIla</a:t>
            </a:r>
            <a:r>
              <a:rPr lang="en-US" sz="3200" b="1" dirty="0" smtClean="0">
                <a:latin typeface="Shivaji01" pitchFamily="2" charset="0"/>
              </a:rPr>
              <a:t> </a:t>
            </a:r>
            <a:r>
              <a:rPr lang="en-US" sz="3200" b="1" dirty="0" err="1" smtClean="0">
                <a:latin typeface="Shivaji01" pitchFamily="2" charset="0"/>
              </a:rPr>
              <a:t>vaaZ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121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    P`akrNa 4 qao    saaQanasaMpda </vt:lpstr>
      <vt:lpstr>Slide 2</vt:lpstr>
      <vt:lpstr>Kinajao :</vt:lpstr>
      <vt:lpstr>BaartatIla laaohKinaja ]%padna va ivatrNa: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P`akrNa 4 qao    saaQanasaMpda </dc:title>
  <dc:creator>dell</dc:creator>
  <cp:lastModifiedBy>abc</cp:lastModifiedBy>
  <cp:revision>12</cp:revision>
  <dcterms:created xsi:type="dcterms:W3CDTF">2011-09-15T06:34:18Z</dcterms:created>
  <dcterms:modified xsi:type="dcterms:W3CDTF">2023-09-05T10:15:36Z</dcterms:modified>
</cp:coreProperties>
</file>