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8" r:id="rId2"/>
    <p:sldId id="263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65" d="100"/>
          <a:sy n="65" d="100"/>
        </p:scale>
        <p:origin x="-1536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4DAD-83DF-4A85-9E78-A6BFD2A2CDF6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834EF86-7D58-471C-8DD3-758CF69D51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4DAD-83DF-4A85-9E78-A6BFD2A2CDF6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4EF86-7D58-471C-8DD3-758CF69D51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4DAD-83DF-4A85-9E78-A6BFD2A2CDF6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4EF86-7D58-471C-8DD3-758CF69D51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4DAD-83DF-4A85-9E78-A6BFD2A2CDF6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834EF86-7D58-471C-8DD3-758CF69D51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4DAD-83DF-4A85-9E78-A6BFD2A2CDF6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4EF86-7D58-471C-8DD3-758CF69D51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4DAD-83DF-4A85-9E78-A6BFD2A2CDF6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4EF86-7D58-471C-8DD3-758CF69D51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4DAD-83DF-4A85-9E78-A6BFD2A2CDF6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834EF86-7D58-471C-8DD3-758CF69D51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4DAD-83DF-4A85-9E78-A6BFD2A2CDF6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4EF86-7D58-471C-8DD3-758CF69D51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4DAD-83DF-4A85-9E78-A6BFD2A2CDF6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4EF86-7D58-471C-8DD3-758CF69D51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4DAD-83DF-4A85-9E78-A6BFD2A2CDF6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4EF86-7D58-471C-8DD3-758CF69D51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4DAD-83DF-4A85-9E78-A6BFD2A2CDF6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4EF86-7D58-471C-8DD3-758CF69D51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594DAD-83DF-4A85-9E78-A6BFD2A2CDF6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834EF86-7D58-471C-8DD3-758CF69D51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304800"/>
            <a:ext cx="83058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0" dirty="0" smtClean="0">
                <a:latin typeface="Shivaji01" pitchFamily="2" charset="0"/>
                <a:cs typeface="Arial" pitchFamily="34" charset="0"/>
              </a:rPr>
              <a:t>]</a:t>
            </a:r>
            <a:r>
              <a:rPr lang="en-US" sz="6000" dirty="0" err="1" smtClean="0">
                <a:latin typeface="Shivaji01" pitchFamily="2" charset="0"/>
                <a:cs typeface="Arial" pitchFamily="34" charset="0"/>
              </a:rPr>
              <a:t>pyaaoijat</a:t>
            </a:r>
            <a:r>
              <a:rPr lang="en-US" sz="6000" dirty="0" smtClean="0">
                <a:latin typeface="Shivaji01" pitchFamily="2" charset="0"/>
                <a:cs typeface="Arial" pitchFamily="34" charset="0"/>
              </a:rPr>
              <a:t> </a:t>
            </a:r>
            <a:r>
              <a:rPr lang="en-US" sz="6000" dirty="0" err="1" smtClean="0">
                <a:latin typeface="Shivaji01" pitchFamily="2" charset="0"/>
                <a:cs typeface="Arial" pitchFamily="34" charset="0"/>
              </a:rPr>
              <a:t>BaUgaaola</a:t>
            </a:r>
            <a:r>
              <a:rPr lang="en-US" sz="6000" dirty="0" smtClean="0">
                <a:latin typeface="Shivaji01" pitchFamily="2" charset="0"/>
                <a:cs typeface="Arial" pitchFamily="34" charset="0"/>
              </a:rPr>
              <a:t/>
            </a:r>
            <a:br>
              <a:rPr lang="en-US" sz="6000" dirty="0" smtClean="0">
                <a:latin typeface="Shivaji01" pitchFamily="2" charset="0"/>
                <a:cs typeface="Arial" pitchFamily="34" charset="0"/>
              </a:rPr>
            </a:br>
            <a:r>
              <a:rPr lang="en-US" sz="4800" dirty="0" err="1" smtClean="0">
                <a:latin typeface="Shivaji01" pitchFamily="2" charset="0"/>
                <a:cs typeface="Arial" pitchFamily="34" charset="0"/>
              </a:rPr>
              <a:t>popr</a:t>
            </a:r>
            <a:r>
              <a:rPr lang="en-US" sz="4800" dirty="0" smtClean="0">
                <a:latin typeface="Shivaji01" pitchFamily="2" charset="0"/>
                <a:cs typeface="Arial" pitchFamily="34" charset="0"/>
              </a:rPr>
              <a:t> </a:t>
            </a:r>
            <a:r>
              <a:rPr lang="en-US" sz="4800" dirty="0" smtClean="0">
                <a:latin typeface="Shivaji01"/>
                <a:cs typeface="Arial" pitchFamily="34" charset="0"/>
              </a:rPr>
              <a:t>Ë. 12</a:t>
            </a:r>
            <a:endParaRPr lang="en-US" sz="6000" dirty="0" smtClean="0">
              <a:latin typeface="Shivaji01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5400" dirty="0" err="1" smtClean="0">
                <a:latin typeface="Shivaji01"/>
                <a:cs typeface="Arial" pitchFamily="34" charset="0"/>
              </a:rPr>
              <a:t>GaTk</a:t>
            </a:r>
            <a:r>
              <a:rPr lang="en-US" sz="5400" dirty="0" smtClean="0">
                <a:latin typeface="Shivaji01"/>
                <a:cs typeface="Arial" pitchFamily="34" charset="0"/>
              </a:rPr>
              <a:t> Á¹ </a:t>
            </a:r>
            <a:r>
              <a:rPr lang="en-US" sz="5400" b="1" dirty="0" err="1" smtClean="0">
                <a:latin typeface="Shivaji01" pitchFamily="2" charset="0"/>
                <a:ea typeface="Calibri" pitchFamily="34" charset="0"/>
                <a:cs typeface="Mangal" pitchFamily="18" charset="0"/>
              </a:rPr>
              <a:t>vaOiSvak</a:t>
            </a:r>
            <a:r>
              <a:rPr lang="en-US" sz="5400" b="1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5400" b="1" dirty="0" err="1" smtClean="0">
                <a:latin typeface="Shivaji01" pitchFamily="2" charset="0"/>
                <a:ea typeface="Calibri" pitchFamily="34" charset="0"/>
                <a:cs typeface="Mangal" pitchFamily="18" charset="0"/>
              </a:rPr>
              <a:t>pyaa-varNaIya</a:t>
            </a:r>
            <a:r>
              <a:rPr lang="en-US" sz="5400" b="1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5400" b="1" dirty="0" err="1" smtClean="0">
                <a:latin typeface="Shivaji01" pitchFamily="2" charset="0"/>
                <a:ea typeface="Calibri" pitchFamily="34" charset="0"/>
                <a:cs typeface="Mangal" pitchFamily="18" charset="0"/>
              </a:rPr>
              <a:t>samasyaa</a:t>
            </a:r>
            <a:r>
              <a:rPr lang="en-US" sz="5400" b="1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400" b="1" dirty="0" err="1" smtClean="0">
                <a:latin typeface="Shivaji01" pitchFamily="2" charset="0"/>
                <a:ea typeface="Calibri" pitchFamily="34" charset="0"/>
                <a:cs typeface="Mangal" pitchFamily="18" charset="0"/>
              </a:rPr>
              <a:t>AaoJana</a:t>
            </a:r>
            <a:r>
              <a:rPr lang="en-US" sz="5400" b="1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5400" b="1" dirty="0" err="1" smtClean="0">
                <a:latin typeface="Shivaji01" pitchFamily="2" charset="0"/>
                <a:ea typeface="Calibri" pitchFamily="34" charset="0"/>
                <a:cs typeface="Mangal" pitchFamily="18" charset="0"/>
              </a:rPr>
              <a:t>xaya</a:t>
            </a:r>
            <a:r>
              <a:rPr lang="en-US" sz="5400" b="1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Depletion of </a:t>
            </a:r>
            <a:r>
              <a:rPr lang="en-US" sz="54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Ozon</a:t>
            </a:r>
            <a:r>
              <a:rPr lang="en-US" sz="5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)</a:t>
            </a:r>
            <a:r>
              <a:rPr lang="en-US" sz="5400" b="1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  <a:r>
              <a:rPr lang="en-US" sz="6000" dirty="0" err="1" smtClean="0">
                <a:latin typeface="Shivaji01" pitchFamily="2" charset="0"/>
              </a:rPr>
              <a:t>saadrkto</a:t>
            </a:r>
            <a:r>
              <a:rPr lang="en-US" sz="6000" dirty="0" smtClean="0">
                <a:latin typeface="Shivaji01" pitchFamily="2" charset="0"/>
              </a:rPr>
              <a:t>-</a:t>
            </a:r>
            <a:br>
              <a:rPr lang="en-US" sz="6000" dirty="0" smtClean="0">
                <a:latin typeface="Shivaji01" pitchFamily="2" charset="0"/>
              </a:rPr>
            </a:br>
            <a:r>
              <a:rPr lang="en-US" sz="6000" dirty="0" err="1" smtClean="0">
                <a:solidFill>
                  <a:srgbClr val="FF0000"/>
                </a:solidFill>
                <a:latin typeface="Shivaji01" pitchFamily="2" charset="0"/>
              </a:rPr>
              <a:t>p`a.Da^.esa.e.rajagau</a:t>
            </a:r>
            <a:r>
              <a:rPr lang="en-US" sz="6000" dirty="0" smtClean="0">
                <a:solidFill>
                  <a:srgbClr val="FF0000"/>
                </a:solidFill>
                <a:latin typeface="Shivaji01" pitchFamily="2" charset="0"/>
              </a:rPr>
              <a:t>$</a:t>
            </a:r>
            <a:endParaRPr lang="en-US" sz="6000" dirty="0" smtClean="0">
              <a:solidFill>
                <a:srgbClr val="FF0000"/>
              </a:solidFill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28600" y="228601"/>
            <a:ext cx="86868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vaOiSvak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pyaa-varNaIya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samasyaa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  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Mangal" pitchFamily="18" charset="0"/>
              </a:rPr>
              <a:t>)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AaoJana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xaya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Depletion of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Ozon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)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AaoJanacaI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inaima-tI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AaoJanacao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mah%va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AaoJana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xayaacaI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(-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hasaacaI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karNao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1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karKanyaamauLo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haoNaaro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hvaocao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p`duYaNa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2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hvaa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[-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vaahtuk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3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SaotImaQyao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haoNaara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rasaayainak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KtaMcaa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vaapr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1"/>
          <p:cNvSpPr>
            <a:spLocks noChangeArrowheads="1"/>
          </p:cNvSpPr>
          <p:nvPr/>
        </p:nvSpPr>
        <p:spPr bwMode="auto">
          <a:xfrm>
            <a:off x="685800" y="152400"/>
            <a:ext cx="77724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AaoJana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xayaamauLo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(-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hasaamauLo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haoNaaro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pirNaama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1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]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YNatot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vaaZ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haoto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      2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sajaIva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saRYTIvar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pirNaama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: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      3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hvaamaanaat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badla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     4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raogaaMcaa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p`aduBaa-va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: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     5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kaba-na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Daya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^@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saa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[-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Dcao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p`maaNa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vaaZto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457200"/>
            <a:ext cx="8229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AaoJana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xayaamauLo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(-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hasaamauLo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haoNaaro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pirNaama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Shivaji01" pitchFamily="2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6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Qa`uvaIya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p`doSaatIla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baf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ivatLtao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7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maanavaacyaa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Aaraogyaavar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pirNaama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  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    8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ipko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va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vanasptIvar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pirNaama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: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    9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jalacar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p`aNyaavar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pirNaama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: </a:t>
            </a:r>
            <a:endParaRPr lang="en-US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1"/>
          <p:cNvSpPr>
            <a:spLocks noChangeArrowheads="1"/>
          </p:cNvSpPr>
          <p:nvPr/>
        </p:nvSpPr>
        <p:spPr bwMode="auto">
          <a:xfrm>
            <a:off x="228600" y="762000"/>
            <a:ext cx="86868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AaoJana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xayaavarIla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(-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hasaavarIla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]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paya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1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AaoJana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naaSa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krNaarI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rsaayanao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vaap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$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nayao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2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saMyauga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imaiEat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rsaayanaaMcaa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vaapr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kmaI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krNao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3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karKanyaatIla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vaahnaaMmaQaIla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jao-caa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vaapr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kmaI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krNao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762000"/>
            <a:ext cx="8382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AaoJana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xayaavarIla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(-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hasaavarIla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]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paya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4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ivakisat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doSaaMnaI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jaa-vaapracao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inayaaojana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vyaavasqaapna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krNao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5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sava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doSaaMnaI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AaoJaaona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saurixatta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kaya-k`ma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rabavaNao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6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AaoJaaonacaa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naaSa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haoNaar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naahIt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ASaI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pyaa-yaI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rsaayanao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SaaoQanao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7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janajaagaRtI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lang="en-US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</TotalTime>
  <Words>209</Words>
  <Application>Microsoft Office PowerPoint</Application>
  <PresentationFormat>On-screen Show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Trek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abc</cp:lastModifiedBy>
  <cp:revision>8</cp:revision>
  <dcterms:created xsi:type="dcterms:W3CDTF">2019-01-10T10:04:59Z</dcterms:created>
  <dcterms:modified xsi:type="dcterms:W3CDTF">2023-09-05T10:12:05Z</dcterms:modified>
</cp:coreProperties>
</file>