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51B0-1A46-48CC-9659-38D3D420AC5B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612E-71E5-48AF-B867-92C5EF565D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382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Aeolian (Wind) </a:t>
            </a:r>
          </a:p>
          <a:p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r-IN" sz="6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mr-IN" sz="6000" b="1" dirty="0" smtClean="0">
                <a:solidFill>
                  <a:srgbClr val="C00000"/>
                </a:solidFill>
              </a:rPr>
              <a:t>वारा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नैसर्गिक खिडक्या व पूल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Rock Window &amp; Rock Bridge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SAN\Downloads\Wind\Rock 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675" y="2308225"/>
            <a:ext cx="4939037" cy="2644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64770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मेसा व बुट्टे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Mesa &amp; Butte</a:t>
            </a:r>
            <a:r>
              <a:rPr lang="mr-IN" dirty="0" smtClean="0">
                <a:solidFill>
                  <a:srgbClr val="0033CC"/>
                </a:solidFill>
              </a:rPr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SAN\Downloads\Wind\Mesa &amp; B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830637" cy="41290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305800" cy="63246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Depositional Landform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Sand Dunes</a:t>
            </a:r>
            <a:r>
              <a:rPr lang="mr-IN" dirty="0" smtClean="0">
                <a:solidFill>
                  <a:srgbClr val="0033CC"/>
                </a:solidFill>
              </a:rPr>
              <a:t> वालुकागिरी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Barkhan</a:t>
            </a:r>
            <a:r>
              <a:rPr lang="mr-IN" dirty="0" smtClean="0">
                <a:solidFill>
                  <a:srgbClr val="0033CC"/>
                </a:solidFill>
              </a:rPr>
              <a:t> बारखान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Ripple Marks</a:t>
            </a:r>
            <a:r>
              <a:rPr lang="mr-IN" dirty="0" smtClean="0">
                <a:solidFill>
                  <a:srgbClr val="0033CC"/>
                </a:solidFill>
              </a:rPr>
              <a:t> उर्मी चिन्हे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Loess Plain</a:t>
            </a:r>
            <a:r>
              <a:rPr lang="mr-IN" dirty="0" smtClean="0">
                <a:solidFill>
                  <a:srgbClr val="0033CC"/>
                </a:solidFill>
              </a:rPr>
              <a:t> लोएस मैदान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</a:t>
            </a:r>
            <a:r>
              <a:rPr lang="mr-IN" dirty="0" smtClean="0">
                <a:solidFill>
                  <a:srgbClr val="0033CC"/>
                </a:solidFill>
              </a:rPr>
              <a:t> इतर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534400" cy="64770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वालुकागिरी </a:t>
            </a:r>
            <a:r>
              <a:rPr lang="en-US" dirty="0" smtClean="0">
                <a:solidFill>
                  <a:srgbClr val="0033CC"/>
                </a:solidFill>
              </a:rPr>
              <a:t>Sand Dunes</a:t>
            </a:r>
          </a:p>
          <a:p>
            <a:endParaRPr lang="en-US" dirty="0"/>
          </a:p>
        </p:txBody>
      </p:sp>
      <p:pic>
        <p:nvPicPr>
          <p:cNvPr id="4" name="Picture 2" descr="C:\Users\Admin\Desktop\B A FY  PPT\sand-d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814341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AN\Downloads\Wind\Sand Du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1"/>
            <a:ext cx="5334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बारखान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Barkhan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Admin\Desktop\B A FY  PPT\2000px-Dune_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350548" cy="2870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N\Downloads\Wind\Bark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1524000"/>
            <a:ext cx="3352799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63246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उर्मी चिन्हे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Ripple Marks</a:t>
            </a:r>
          </a:p>
          <a:p>
            <a:endParaRPr lang="en-US" dirty="0"/>
          </a:p>
        </p:txBody>
      </p:sp>
      <p:pic>
        <p:nvPicPr>
          <p:cNvPr id="4" name="Picture 2" descr="C:\Users\Admin\Desktop\B A FY  PPT\sand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6307317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AN\Downloads\Wind\Ripple 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2196619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लोएस मैदान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Loess Plain</a:t>
            </a:r>
          </a:p>
          <a:p>
            <a:endParaRPr lang="en-US" dirty="0"/>
          </a:p>
        </p:txBody>
      </p:sp>
      <p:pic>
        <p:nvPicPr>
          <p:cNvPr id="4" name="Picture 2" descr="C:\Users\Admin\Desktop\B A FY  PPT\lo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6" y="1219200"/>
            <a:ext cx="7720044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64008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इतर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Other Landform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Playa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Bajada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Bad Land</a:t>
            </a:r>
          </a:p>
          <a:p>
            <a:pPr marL="514350" indent="-514350" algn="just">
              <a:buAutoNum type="arabicPeriod"/>
            </a:pPr>
            <a:r>
              <a:rPr lang="mr-IN" dirty="0" smtClean="0">
                <a:solidFill>
                  <a:srgbClr val="0033CC"/>
                </a:solidFill>
              </a:rPr>
              <a:t> 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10600" cy="2667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33CC"/>
                </a:solidFill>
              </a:rPr>
              <a:t>Thank You</a:t>
            </a:r>
            <a:endParaRPr lang="en-US" sz="6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632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Work of Wind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mr-IN" b="1" dirty="0" smtClean="0">
                <a:solidFill>
                  <a:srgbClr val="C00000"/>
                </a:solidFill>
              </a:rPr>
              <a:t>वारयाचे कार्य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mr-IN" b="1" dirty="0" smtClean="0">
                <a:solidFill>
                  <a:srgbClr val="C00000"/>
                </a:solidFill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dirty="0" smtClean="0">
                <a:solidFill>
                  <a:srgbClr val="0033CC"/>
                </a:solidFill>
              </a:rPr>
              <a:t>1. </a:t>
            </a:r>
            <a:r>
              <a:rPr lang="en-US" b="1" dirty="0" smtClean="0">
                <a:solidFill>
                  <a:srgbClr val="0033CC"/>
                </a:solidFill>
              </a:rPr>
              <a:t>Erosion   ( </a:t>
            </a:r>
            <a:r>
              <a:rPr lang="mr-IN" b="1" dirty="0" smtClean="0">
                <a:solidFill>
                  <a:srgbClr val="0033CC"/>
                </a:solidFill>
              </a:rPr>
              <a:t>खनन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  <a:r>
              <a:rPr lang="mr-IN" b="1" dirty="0" smtClean="0">
                <a:solidFill>
                  <a:srgbClr val="0033CC"/>
                </a:solidFill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2. Transportation      ( </a:t>
            </a:r>
            <a:r>
              <a:rPr lang="mr-IN" b="1" dirty="0" smtClean="0">
                <a:solidFill>
                  <a:srgbClr val="0033CC"/>
                </a:solidFill>
              </a:rPr>
              <a:t>वहन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  <a:endParaRPr lang="mr-IN" b="1" dirty="0" smtClean="0">
              <a:solidFill>
                <a:srgbClr val="0033CC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3. Deposition         ( </a:t>
            </a:r>
            <a:r>
              <a:rPr lang="mr-IN" b="1" dirty="0" smtClean="0">
                <a:solidFill>
                  <a:srgbClr val="0033CC"/>
                </a:solidFill>
              </a:rPr>
              <a:t>संचयन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  <a:endParaRPr 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9151" y="365760"/>
          <a:ext cx="8440615" cy="5922498"/>
        </p:xfrm>
        <a:graphic>
          <a:graphicData uri="http://schemas.openxmlformats.org/drawingml/2006/table">
            <a:tbl>
              <a:tblPr/>
              <a:tblGrid>
                <a:gridCol w="8440615"/>
              </a:tblGrid>
              <a:tr h="5922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400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Erosional</a:t>
            </a:r>
            <a:r>
              <a:rPr lang="en-US" b="1" dirty="0" smtClean="0">
                <a:solidFill>
                  <a:srgbClr val="C00000"/>
                </a:solidFill>
              </a:rPr>
              <a:t> Landform </a:t>
            </a:r>
          </a:p>
          <a:p>
            <a:r>
              <a:rPr lang="mr-IN" b="1" dirty="0" smtClean="0">
                <a:solidFill>
                  <a:srgbClr val="C00000"/>
                </a:solidFill>
              </a:rPr>
              <a:t>खनन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Blow Out </a:t>
            </a:r>
            <a:r>
              <a:rPr lang="mr-IN" dirty="0" smtClean="0">
                <a:solidFill>
                  <a:srgbClr val="0033CC"/>
                </a:solidFill>
              </a:rPr>
              <a:t>वातगर्त किवा अपवहन खळगे 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Mushroom Rock</a:t>
            </a:r>
            <a:r>
              <a:rPr lang="mr-IN" dirty="0" smtClean="0">
                <a:solidFill>
                  <a:srgbClr val="0033CC"/>
                </a:solidFill>
              </a:rPr>
              <a:t> भूछत्र खडक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Inselberg</a:t>
            </a:r>
            <a:r>
              <a:rPr lang="mr-IN" dirty="0" smtClean="0">
                <a:solidFill>
                  <a:srgbClr val="0033CC"/>
                </a:solidFill>
              </a:rPr>
              <a:t> द्विपगिरी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Zeuygen</a:t>
            </a:r>
            <a:r>
              <a:rPr lang="mr-IN" dirty="0" smtClean="0">
                <a:solidFill>
                  <a:srgbClr val="0033CC"/>
                </a:solidFill>
              </a:rPr>
              <a:t> झ्युझेन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Yardang</a:t>
            </a:r>
            <a:r>
              <a:rPr lang="mr-IN" dirty="0" smtClean="0">
                <a:solidFill>
                  <a:srgbClr val="0033CC"/>
                </a:solidFill>
              </a:rPr>
              <a:t> यारदांग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Earth Pillar</a:t>
            </a:r>
            <a:r>
              <a:rPr lang="mr-IN" dirty="0" smtClean="0">
                <a:solidFill>
                  <a:srgbClr val="0033CC"/>
                </a:solidFill>
              </a:rPr>
              <a:t> भूस्तंभ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Rock Window &amp; Rock Bridge</a:t>
            </a:r>
            <a:r>
              <a:rPr lang="mr-IN" dirty="0" smtClean="0">
                <a:solidFill>
                  <a:srgbClr val="0033CC"/>
                </a:solidFill>
              </a:rPr>
              <a:t> नैसर्गिक खिडक्या व पूल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Mesa &amp; Butte</a:t>
            </a:r>
            <a:r>
              <a:rPr lang="mr-IN" dirty="0" smtClean="0">
                <a:solidFill>
                  <a:srgbClr val="0033CC"/>
                </a:solidFill>
              </a:rPr>
              <a:t> मेसा व बुट्टे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62484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वातगर्त किवा अपवहन खळगे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Blow Out</a:t>
            </a:r>
          </a:p>
          <a:p>
            <a:endParaRPr lang="en-US" dirty="0"/>
          </a:p>
        </p:txBody>
      </p:sp>
      <p:pic>
        <p:nvPicPr>
          <p:cNvPr id="4" name="Picture 2" descr="C:\Users\Admin\Desktop\B A FY  PPT\blow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5445"/>
            <a:ext cx="4648200" cy="3372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AN\Downloads\Wind\G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829050" cy="18408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534400" cy="62484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भूछत्र खडक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Mushroom Rock</a:t>
            </a:r>
          </a:p>
          <a:p>
            <a:endParaRPr lang="en-US" dirty="0"/>
          </a:p>
        </p:txBody>
      </p:sp>
      <p:pic>
        <p:nvPicPr>
          <p:cNvPr id="4" name="Picture 2" descr="C:\Users\Admin\Desktop\B A FY  PPT\mash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620000" cy="4779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64008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द्विपगिरी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Inselberg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Admin\Desktop\B A FY  PPT\inselbu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5410976" cy="3610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N\Downloads\Wind\insel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3352800" cy="27628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229600" cy="62484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झ्युझेन </a:t>
            </a:r>
            <a:r>
              <a:rPr lang="en-US" dirty="0" err="1" smtClean="0">
                <a:solidFill>
                  <a:srgbClr val="0033CC"/>
                </a:solidFill>
              </a:rPr>
              <a:t>Zeuygen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5" name="Picture 3" descr="C:\Users\Admin\Desktop\B A FY  PPT\zeu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099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AN\Downloads\Wind\Zun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6743700" cy="21812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63246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यारदांग </a:t>
            </a:r>
            <a:r>
              <a:rPr lang="en-US" dirty="0" err="1" smtClean="0">
                <a:solidFill>
                  <a:srgbClr val="0033CC"/>
                </a:solidFill>
              </a:rPr>
              <a:t>Yardang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C:\Users\Admin\Desktop\B A FY  PPT\yardang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4572000" cy="3267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AN\Downloads\Wind\Yard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43700" cy="21812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248400"/>
          </a:xfrm>
        </p:spPr>
        <p:txBody>
          <a:bodyPr/>
          <a:lstStyle/>
          <a:p>
            <a:r>
              <a:rPr lang="mr-IN" dirty="0" smtClean="0">
                <a:solidFill>
                  <a:srgbClr val="0033CC"/>
                </a:solidFill>
              </a:rPr>
              <a:t>भूस्तंभ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Earth Pillar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SAN\Downloads\Wind\Earth Pi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47800"/>
            <a:ext cx="2438400" cy="50410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142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</dc:creator>
  <cp:lastModifiedBy>SAN</cp:lastModifiedBy>
  <cp:revision>12</cp:revision>
  <dcterms:created xsi:type="dcterms:W3CDTF">2019-09-03T02:25:48Z</dcterms:created>
  <dcterms:modified xsi:type="dcterms:W3CDTF">2019-09-03T03:03:27Z</dcterms:modified>
</cp:coreProperties>
</file>