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8" r:id="rId3"/>
    <p:sldId id="272" r:id="rId4"/>
    <p:sldId id="257" r:id="rId5"/>
    <p:sldId id="259" r:id="rId6"/>
    <p:sldId id="260" r:id="rId7"/>
    <p:sldId id="261" r:id="rId8"/>
    <p:sldId id="262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33600" y="3657600"/>
            <a:ext cx="4724400" cy="14465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4400" dirty="0" smtClean="0">
                <a:solidFill>
                  <a:srgbClr val="FF0000"/>
                </a:solidFill>
                <a:latin typeface="DVB-TTSurekh" pitchFamily="82" charset="0"/>
              </a:rPr>
              <a:t>•</a:t>
            </a:r>
            <a:r>
              <a:rPr lang="en-US" sz="4400" dirty="0" err="1" smtClean="0">
                <a:solidFill>
                  <a:srgbClr val="FF0000"/>
                </a:solidFill>
                <a:latin typeface="DVB-TTSurekh" pitchFamily="82" charset="0"/>
              </a:rPr>
              <a:t>ÖÖ</a:t>
            </a:r>
            <a:r>
              <a:rPr lang="en-US" sz="4400" dirty="0" err="1" smtClean="0">
                <a:solidFill>
                  <a:srgbClr val="FF0000"/>
                </a:solidFill>
                <a:latin typeface="Shivaji01" pitchFamily="2" charset="0"/>
              </a:rPr>
              <a:t>gaitk</a:t>
            </a:r>
            <a:r>
              <a:rPr lang="en-US" sz="4400" dirty="0" smtClean="0">
                <a:solidFill>
                  <a:srgbClr val="FF0000"/>
                </a:solidFill>
                <a:latin typeface="DVB-TTSurekh" pitchFamily="82" charset="0"/>
              </a:rPr>
              <a:t> »</a:t>
            </a:r>
            <a:r>
              <a:rPr lang="en-US" sz="4400" dirty="0" err="1" smtClean="0">
                <a:solidFill>
                  <a:srgbClr val="FF0000"/>
                </a:solidFill>
                <a:latin typeface="DVB-TTSurekh" pitchFamily="82" charset="0"/>
              </a:rPr>
              <a:t>ÖÖê</a:t>
            </a:r>
            <a:r>
              <a:rPr lang="en-US" sz="4400" dirty="0" smtClean="0">
                <a:solidFill>
                  <a:srgbClr val="FF0000"/>
                </a:solidFill>
                <a:latin typeface="DVB-TTSurekh" pitchFamily="82" charset="0"/>
              </a:rPr>
              <a:t></a:t>
            </a:r>
            <a:r>
              <a:rPr lang="en-US" sz="4400" dirty="0" err="1" smtClean="0">
                <a:solidFill>
                  <a:srgbClr val="FF0000"/>
                </a:solidFill>
                <a:latin typeface="Shivaji01" pitchFamily="2" charset="0"/>
              </a:rPr>
              <a:t>k</a:t>
            </a:r>
            <a:r>
              <a:rPr lang="en-US" sz="4400" dirty="0" err="1" smtClean="0">
                <a:solidFill>
                  <a:srgbClr val="FF0000"/>
                </a:solidFill>
                <a:latin typeface="DVB-TTSurekh" pitchFamily="82" charset="0"/>
              </a:rPr>
              <a:t>ÃÖÓ</a:t>
            </a:r>
            <a:r>
              <a:rPr lang="en-US" sz="4400" dirty="0" smtClean="0">
                <a:solidFill>
                  <a:srgbClr val="FF0000"/>
                </a:solidFill>
                <a:latin typeface="DVB-TTSurekh" pitchFamily="82" charset="0"/>
              </a:rPr>
              <a:t></a:t>
            </a:r>
            <a:r>
              <a:rPr lang="en-US" sz="4400" dirty="0" smtClean="0">
                <a:solidFill>
                  <a:srgbClr val="FF0000"/>
                </a:solidFill>
                <a:latin typeface="Shivaji01" pitchFamily="2" charset="0"/>
              </a:rPr>
              <a:t>#</a:t>
            </a:r>
            <a:r>
              <a:rPr lang="en-US" sz="4400" dirty="0" err="1" smtClean="0">
                <a:solidFill>
                  <a:srgbClr val="FF0000"/>
                </a:solidFill>
                <a:latin typeface="Shivaji01" pitchFamily="2" charset="0"/>
              </a:rPr>
              <a:t>yaa</a:t>
            </a:r>
            <a:endParaRPr lang="en-US" sz="4400" dirty="0" smtClean="0">
              <a:solidFill>
                <a:srgbClr val="FF0000"/>
              </a:solidFill>
              <a:latin typeface="Shivaji01" pitchFamily="2" charset="0"/>
            </a:endParaRPr>
          </a:p>
          <a:p>
            <a:pPr algn="ctr"/>
            <a:r>
              <a:rPr lang="en-US" sz="4400" dirty="0" smtClean="0">
                <a:solidFill>
                  <a:srgbClr val="FF0000"/>
                </a:solidFill>
                <a:latin typeface="DVB-TTSurekh" pitchFamily="82" charset="0"/>
              </a:rPr>
              <a:t> (World Population)</a:t>
            </a:r>
            <a:endParaRPr lang="en-US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2133600" y="1295400"/>
            <a:ext cx="4648200" cy="14465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800" dirty="0" err="1" smtClean="0">
                <a:latin typeface="Shivaji01" pitchFamily="2" charset="0"/>
              </a:rPr>
              <a:t>ivaYaya</a:t>
            </a:r>
            <a:r>
              <a:rPr lang="en-US" sz="8800" dirty="0" smtClean="0">
                <a:latin typeface="Shivaji01" pitchFamily="2" charset="0"/>
              </a:rPr>
              <a:t>  </a:t>
            </a:r>
            <a:r>
              <a:rPr lang="en-US" sz="8800" dirty="0" err="1" smtClean="0">
                <a:latin typeface="Shivaji01" pitchFamily="2" charset="0"/>
              </a:rPr>
              <a:t>BaUgaaola</a:t>
            </a:r>
            <a:endParaRPr lang="en-US" sz="8800" dirty="0">
              <a:latin typeface="Shivaji01" pitchFamily="2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Autofit/>
          </a:bodyPr>
          <a:lstStyle/>
          <a:p>
            <a:pPr algn="l"/>
            <a:r>
              <a:rPr lang="en-US" sz="4000" dirty="0" err="1" smtClean="0">
                <a:solidFill>
                  <a:srgbClr val="FF0000"/>
                </a:solidFill>
                <a:latin typeface="Shivaji01" pitchFamily="2" charset="0"/>
              </a:rPr>
              <a:t>pyaa</a:t>
            </a:r>
            <a:r>
              <a:rPr lang="en-US" sz="4000" dirty="0" smtClean="0">
                <a:solidFill>
                  <a:srgbClr val="FF0000"/>
                </a:solidFill>
                <a:latin typeface="Shivaji01" pitchFamily="2" charset="0"/>
              </a:rPr>
              <a:t>-Pt </a:t>
            </a:r>
            <a:r>
              <a:rPr lang="en-US" sz="4000" dirty="0" err="1" smtClean="0">
                <a:solidFill>
                  <a:srgbClr val="FF0000"/>
                </a:solidFill>
                <a:latin typeface="Shivaji01" pitchFamily="2" charset="0"/>
              </a:rPr>
              <a:t>laaoksaM#yaa</a:t>
            </a:r>
            <a:r>
              <a:rPr lang="en-US" sz="40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4000" dirty="0" smtClean="0">
                <a:solidFill>
                  <a:srgbClr val="FF0000"/>
                </a:solidFill>
                <a:latin typeface="DVB-TTSurekh" pitchFamily="82" charset="0"/>
              </a:rPr>
              <a:t>×ÃÖ¬¤</a:t>
            </a:r>
            <a:r>
              <a:rPr lang="en-US" sz="4000" dirty="0" err="1" smtClean="0">
                <a:solidFill>
                  <a:srgbClr val="FF0000"/>
                </a:solidFill>
                <a:latin typeface="DVB-TTSurekh" pitchFamily="82" charset="0"/>
              </a:rPr>
              <a:t>üÖ­ŸÖ</a:t>
            </a:r>
            <a:r>
              <a:rPr lang="en-US" sz="4000" dirty="0" smtClean="0">
                <a:solidFill>
                  <a:srgbClr val="FF0000"/>
                </a:solidFill>
                <a:latin typeface="DVB-TTSurekh" pitchFamily="82" charset="0"/>
              </a:rPr>
              <a:t> :</a:t>
            </a:r>
            <a:endParaRPr lang="en-US" sz="4000" dirty="0">
              <a:solidFill>
                <a:srgbClr val="FF0000"/>
              </a:solidFill>
              <a:latin typeface="DVB-TTSurekh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229600" cy="55626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 </a:t>
            </a:r>
            <a:r>
              <a:rPr lang="en-US" dirty="0" smtClean="0">
                <a:latin typeface="DVB-TTSurekh" pitchFamily="82" charset="0"/>
              </a:rPr>
              <a:t>¯ÖµÖÖÔ¯ŸÖ </a:t>
            </a:r>
            <a:r>
              <a:rPr lang="en-US" dirty="0" err="1" smtClean="0">
                <a:latin typeface="Shivaji01" pitchFamily="2" charset="0"/>
              </a:rPr>
              <a:t>ikMvaa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smtClean="0">
                <a:latin typeface="DVB-TTSurekh" pitchFamily="82" charset="0"/>
              </a:rPr>
              <a:t>‡</a:t>
            </a:r>
            <a:r>
              <a:rPr lang="en-US" dirty="0" err="1" smtClean="0">
                <a:latin typeface="DVB-TTSurekh" pitchFamily="82" charset="0"/>
              </a:rPr>
              <a:t>Â™üŸÖ´Ö</a:t>
            </a:r>
            <a:r>
              <a:rPr lang="en-US" dirty="0" smtClean="0">
                <a:latin typeface="DVB-TTSurekh" pitchFamily="8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laaoksaM#yaa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caI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klpnaa</a:t>
            </a:r>
            <a:r>
              <a:rPr lang="en-US" dirty="0" smtClean="0">
                <a:latin typeface="Shivaji01" pitchFamily="2" charset="0"/>
              </a:rPr>
              <a:t> 19 </a:t>
            </a:r>
            <a:r>
              <a:rPr lang="en-US" dirty="0" err="1" smtClean="0">
                <a:latin typeface="Shivaji01" pitchFamily="2" charset="0"/>
              </a:rPr>
              <a:t>vyaa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Satkat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p`isaQd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Aqa</a:t>
            </a:r>
            <a:r>
              <a:rPr lang="en-US" dirty="0" smtClean="0">
                <a:latin typeface="Shivaji01" pitchFamily="2" charset="0"/>
              </a:rPr>
              <a:t>-</a:t>
            </a:r>
            <a:r>
              <a:rPr lang="en-US" dirty="0" err="1" smtClean="0">
                <a:latin typeface="Shivaji01" pitchFamily="2" charset="0"/>
              </a:rPr>
              <a:t>Saas</a:t>
            </a:r>
            <a:r>
              <a:rPr lang="en-US" dirty="0" smtClean="0">
                <a:latin typeface="Shivaji01" pitchFamily="2" charset="0"/>
              </a:rPr>
              <a:t>~&amp; </a:t>
            </a:r>
            <a:r>
              <a:rPr lang="en-US" dirty="0" err="1" smtClean="0">
                <a:latin typeface="Shivaji01" pitchFamily="2" charset="0"/>
              </a:rPr>
              <a:t>k^nana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yaaMnaI</a:t>
            </a:r>
            <a:r>
              <a:rPr lang="en-US" dirty="0" smtClean="0">
                <a:latin typeface="Shivaji01" pitchFamily="2" charset="0"/>
              </a:rPr>
              <a:t> maaMDlaI.20 </a:t>
            </a:r>
            <a:r>
              <a:rPr lang="en-US" dirty="0" err="1" smtClean="0">
                <a:latin typeface="Shivaji01" pitchFamily="2" charset="0"/>
              </a:rPr>
              <a:t>vyaa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Satkat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smtClean="0">
                <a:latin typeface="DVB-TTSurekh" pitchFamily="82" charset="0"/>
              </a:rPr>
              <a:t> ¸üÖò×²Ö­ÃÖ, </a:t>
            </a:r>
            <a:r>
              <a:rPr lang="en-US" dirty="0" err="1" smtClean="0">
                <a:latin typeface="DVB-TTSurekh" pitchFamily="82" charset="0"/>
              </a:rPr>
              <a:t>ÃÖÖÑ›üÃÖÔ</a:t>
            </a:r>
            <a:r>
              <a:rPr lang="en-US" dirty="0" smtClean="0">
                <a:latin typeface="DVB-TTSurekh" pitchFamily="82" charset="0"/>
              </a:rPr>
              <a:t>, ‡</a:t>
            </a:r>
            <a:r>
              <a:rPr lang="en-US" dirty="0" err="1" smtClean="0">
                <a:latin typeface="DVB-TTSurekh" pitchFamily="82" charset="0"/>
              </a:rPr>
              <a:t>ŸµÖÖ¤üß</a:t>
            </a:r>
            <a:r>
              <a:rPr lang="en-US" dirty="0" smtClean="0">
                <a:latin typeface="DVB-TTSurekh" pitchFamily="82" charset="0"/>
              </a:rPr>
              <a:t> ŸÖ•–</a:t>
            </a:r>
            <a:r>
              <a:rPr lang="en-US" dirty="0" err="1" smtClean="0">
                <a:latin typeface="DVB-TTSurekh" pitchFamily="82" charset="0"/>
              </a:rPr>
              <a:t>ÖÖÓ­Öß</a:t>
            </a:r>
            <a:r>
              <a:rPr lang="en-US" dirty="0" smtClean="0">
                <a:latin typeface="DVB-TTSurekh" pitchFamily="82" charset="0"/>
              </a:rPr>
              <a:t> µÖÖ </a:t>
            </a:r>
            <a:r>
              <a:rPr lang="en-US" dirty="0" err="1" smtClean="0">
                <a:latin typeface="Shivaji01" pitchFamily="2" charset="0"/>
              </a:rPr>
              <a:t>klpnaocaa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ivastar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kolaa</a:t>
            </a:r>
            <a:r>
              <a:rPr lang="en-US" dirty="0" smtClean="0">
                <a:latin typeface="Shivaji01" pitchFamily="2" charset="0"/>
              </a:rPr>
              <a:t>.</a:t>
            </a:r>
            <a:endParaRPr lang="en-US" dirty="0" smtClean="0">
              <a:latin typeface="DVB-TTSurekh" pitchFamily="82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DVB-TTSurekh" pitchFamily="82" charset="0"/>
              </a:rPr>
              <a:t>×ÃÖ¬¤</a:t>
            </a:r>
            <a:r>
              <a:rPr lang="en-US" b="1" dirty="0" err="1" smtClean="0">
                <a:solidFill>
                  <a:srgbClr val="FF0000"/>
                </a:solidFill>
                <a:latin typeface="DVB-TTSurekh" pitchFamily="82" charset="0"/>
              </a:rPr>
              <a:t>üÖ­ŸÖ</a:t>
            </a:r>
            <a:endParaRPr lang="en-US" b="1" dirty="0" smtClean="0">
              <a:solidFill>
                <a:srgbClr val="FF0000"/>
              </a:solidFill>
              <a:latin typeface="DVB-TTSurekh" pitchFamily="82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  <a:latin typeface="DVB-TTSurekh" pitchFamily="82" charset="0"/>
              </a:rPr>
              <a:t>1 ×ÃÖ¬¤</a:t>
            </a:r>
            <a:r>
              <a:rPr lang="en-US" dirty="0" err="1" smtClean="0">
                <a:solidFill>
                  <a:srgbClr val="00B0F0"/>
                </a:solidFill>
                <a:latin typeface="DVB-TTSurekh" pitchFamily="82" charset="0"/>
              </a:rPr>
              <a:t>üÖ­ŸÖÖŸÖ</a:t>
            </a:r>
            <a:r>
              <a:rPr lang="en-US" dirty="0" smtClean="0">
                <a:solidFill>
                  <a:srgbClr val="00B0F0"/>
                </a:solidFill>
                <a:latin typeface="DVB-TTSurekh" pitchFamily="8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hivaji01" pitchFamily="2" charset="0"/>
              </a:rPr>
              <a:t>g</a:t>
            </a:r>
            <a:r>
              <a:rPr lang="en-US" dirty="0" err="1" smtClean="0">
                <a:solidFill>
                  <a:srgbClr val="00B0F0"/>
                </a:solidFill>
                <a:latin typeface="DVB-TTSurekh" pitchFamily="82" charset="0"/>
              </a:rPr>
              <a:t>ÖéÆüßŸÖ</a:t>
            </a:r>
            <a:r>
              <a:rPr lang="en-US" dirty="0" smtClean="0">
                <a:solidFill>
                  <a:srgbClr val="00B0F0"/>
                </a:solidFill>
                <a:latin typeface="DVB-TTSurekh" pitchFamily="82" charset="0"/>
              </a:rPr>
              <a:t> ¬</a:t>
            </a:r>
            <a:r>
              <a:rPr lang="en-US" dirty="0" err="1" smtClean="0">
                <a:solidFill>
                  <a:srgbClr val="00B0F0"/>
                </a:solidFill>
                <a:latin typeface="DVB-TTSurekh" pitchFamily="82" charset="0"/>
              </a:rPr>
              <a:t>Ö¸ü»Öê</a:t>
            </a:r>
            <a:r>
              <a:rPr lang="en-US" dirty="0" smtClean="0">
                <a:solidFill>
                  <a:srgbClr val="00B0F0"/>
                </a:solidFill>
                <a:latin typeface="DVB-TTSurekh" pitchFamily="82" charset="0"/>
              </a:rPr>
              <a:t>»µÖÖ </a:t>
            </a:r>
            <a:r>
              <a:rPr lang="en-US" dirty="0" err="1" smtClean="0">
                <a:solidFill>
                  <a:srgbClr val="00B0F0"/>
                </a:solidFill>
                <a:latin typeface="Shivaji01" pitchFamily="2" charset="0"/>
              </a:rPr>
              <a:t>g</a:t>
            </a:r>
            <a:r>
              <a:rPr lang="en-US" dirty="0" err="1" smtClean="0">
                <a:solidFill>
                  <a:srgbClr val="00B0F0"/>
                </a:solidFill>
                <a:latin typeface="DVB-TTSurekh" pitchFamily="82" charset="0"/>
              </a:rPr>
              <a:t>ÖÖêÂ™üß</a:t>
            </a:r>
            <a:endParaRPr lang="en-US" dirty="0" smtClean="0">
              <a:solidFill>
                <a:srgbClr val="00B0F0"/>
              </a:solidFill>
              <a:latin typeface="DVB-TTSurekh" pitchFamily="82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  <a:latin typeface="Shivaji01" pitchFamily="2" charset="0"/>
              </a:rPr>
              <a:t>2 </a:t>
            </a:r>
            <a:r>
              <a:rPr lang="en-US" dirty="0" err="1" smtClean="0">
                <a:solidFill>
                  <a:srgbClr val="00B0F0"/>
                </a:solidFill>
                <a:latin typeface="Shivaji01" pitchFamily="2" charset="0"/>
              </a:rPr>
              <a:t>pyaa</a:t>
            </a:r>
            <a:r>
              <a:rPr lang="en-US" dirty="0" smtClean="0">
                <a:solidFill>
                  <a:srgbClr val="00B0F0"/>
                </a:solidFill>
                <a:latin typeface="Shivaji01" pitchFamily="2" charset="0"/>
              </a:rPr>
              <a:t>-Pt </a:t>
            </a:r>
            <a:r>
              <a:rPr lang="en-US" dirty="0" err="1" smtClean="0">
                <a:solidFill>
                  <a:srgbClr val="00B0F0"/>
                </a:solidFill>
                <a:latin typeface="Shivaji01" pitchFamily="2" charset="0"/>
              </a:rPr>
              <a:t>laaoksaM#yaa</a:t>
            </a:r>
            <a:r>
              <a:rPr lang="en-US" dirty="0" smtClean="0">
                <a:solidFill>
                  <a:srgbClr val="00B0F0"/>
                </a:solidFill>
                <a:latin typeface="DVB-TTSurekh" pitchFamily="82" charset="0"/>
              </a:rPr>
              <a:t> ×ÃÖ¬¤üÖ­ŸÖÖ¾Ö¸üß»Ö †</a:t>
            </a:r>
            <a:r>
              <a:rPr lang="en-US" dirty="0" err="1" smtClean="0">
                <a:solidFill>
                  <a:srgbClr val="00B0F0"/>
                </a:solidFill>
                <a:latin typeface="DVB-TTSurekh" pitchFamily="82" charset="0"/>
              </a:rPr>
              <a:t>Ö</a:t>
            </a:r>
            <a:r>
              <a:rPr lang="en-US" dirty="0" err="1" smtClean="0">
                <a:solidFill>
                  <a:srgbClr val="00B0F0"/>
                </a:solidFill>
                <a:latin typeface="Shivaji01" pitchFamily="2" charset="0"/>
              </a:rPr>
              <a:t>r</a:t>
            </a:r>
            <a:r>
              <a:rPr lang="en-US" dirty="0" err="1" smtClean="0">
                <a:solidFill>
                  <a:srgbClr val="00B0F0"/>
                </a:solidFill>
                <a:latin typeface="DVB-TTSurekh" pitchFamily="82" charset="0"/>
              </a:rPr>
              <a:t>Öê¯Ö</a:t>
            </a:r>
            <a:endParaRPr lang="en-US" dirty="0" smtClean="0">
              <a:solidFill>
                <a:srgbClr val="00B0F0"/>
              </a:solidFill>
              <a:latin typeface="DVB-TTSurekh" pitchFamily="82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  <a:latin typeface="DVB-TTSurekh" pitchFamily="82" charset="0"/>
              </a:rPr>
              <a:t>3 ×ÃÖ¬¤</a:t>
            </a:r>
            <a:r>
              <a:rPr lang="en-US" dirty="0" err="1" smtClean="0">
                <a:solidFill>
                  <a:srgbClr val="00B0F0"/>
                </a:solidFill>
                <a:latin typeface="DVB-TTSurekh" pitchFamily="82" charset="0"/>
              </a:rPr>
              <a:t>üÖ­ŸÖÖ“Öê</a:t>
            </a:r>
            <a:r>
              <a:rPr lang="en-US" dirty="0" smtClean="0">
                <a:solidFill>
                  <a:srgbClr val="00B0F0"/>
                </a:solidFill>
                <a:latin typeface="DVB-TTSurekh" pitchFamily="82" charset="0"/>
              </a:rPr>
              <a:t> ™</a:t>
            </a:r>
            <a:r>
              <a:rPr lang="en-US" dirty="0" err="1" smtClean="0">
                <a:solidFill>
                  <a:srgbClr val="00B0F0"/>
                </a:solidFill>
                <a:latin typeface="DVB-TTSurekh" pitchFamily="82" charset="0"/>
              </a:rPr>
              <a:t>üß</a:t>
            </a:r>
            <a:r>
              <a:rPr lang="en-US" dirty="0" smtClean="0">
                <a:solidFill>
                  <a:srgbClr val="00B0F0"/>
                </a:solidFill>
                <a:latin typeface="DVB-TTSurekh" pitchFamily="82" charset="0"/>
              </a:rPr>
              <a:t></a:t>
            </a:r>
            <a:r>
              <a:rPr lang="en-US" dirty="0" err="1" smtClean="0">
                <a:solidFill>
                  <a:srgbClr val="00B0F0"/>
                </a:solidFill>
                <a:latin typeface="Shivaji01" pitchFamily="2" charset="0"/>
              </a:rPr>
              <a:t>k</a:t>
            </a:r>
            <a:r>
              <a:rPr lang="en-US" dirty="0" err="1" smtClean="0">
                <a:solidFill>
                  <a:srgbClr val="00B0F0"/>
                </a:solidFill>
                <a:latin typeface="DVB-TTSurekh" pitchFamily="82" charset="0"/>
              </a:rPr>
              <a:t>ÖŸ´Ö</a:t>
            </a:r>
            <a:r>
              <a:rPr lang="en-US" dirty="0" smtClean="0">
                <a:solidFill>
                  <a:srgbClr val="00B0F0"/>
                </a:solidFill>
                <a:latin typeface="DVB-TTSurekh" pitchFamily="82" charset="0"/>
              </a:rPr>
              <a:t></a:t>
            </a:r>
            <a:r>
              <a:rPr lang="en-US" dirty="0" err="1" smtClean="0">
                <a:solidFill>
                  <a:srgbClr val="00B0F0"/>
                </a:solidFill>
                <a:latin typeface="Shivaji01" pitchFamily="2" charset="0"/>
              </a:rPr>
              <a:t>k</a:t>
            </a:r>
            <a:r>
              <a:rPr lang="en-US" dirty="0" err="1" smtClean="0">
                <a:solidFill>
                  <a:srgbClr val="00B0F0"/>
                </a:solidFill>
                <a:latin typeface="DVB-TTSurekh" pitchFamily="82" charset="0"/>
              </a:rPr>
              <a:t>ú</a:t>
            </a:r>
            <a:r>
              <a:rPr lang="en-US" dirty="0" smtClean="0">
                <a:solidFill>
                  <a:srgbClr val="00B0F0"/>
                </a:solidFill>
                <a:latin typeface="DVB-TTSurekh" pitchFamily="82" charset="0"/>
              </a:rPr>
              <a:t> ¯</a:t>
            </a:r>
            <a:r>
              <a:rPr lang="en-US" dirty="0" err="1" smtClean="0">
                <a:solidFill>
                  <a:srgbClr val="00B0F0"/>
                </a:solidFill>
                <a:latin typeface="DVB-TTSurekh" pitchFamily="82" charset="0"/>
              </a:rPr>
              <a:t>Ö¸üß</a:t>
            </a:r>
            <a:r>
              <a:rPr lang="en-US" dirty="0" err="1" smtClean="0">
                <a:solidFill>
                  <a:srgbClr val="00B0F0"/>
                </a:solidFill>
                <a:latin typeface="Shivaji01" pitchFamily="2" charset="0"/>
              </a:rPr>
              <a:t>xaNa</a:t>
            </a:r>
            <a:endParaRPr lang="en-US" dirty="0" smtClean="0">
              <a:solidFill>
                <a:srgbClr val="00B0F0"/>
              </a:solidFill>
              <a:latin typeface="DVB-TTSurekh" pitchFamily="82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  <a:latin typeface="DVB-TTSurekh" pitchFamily="82" charset="0"/>
              </a:rPr>
              <a:t>4 ×ÃÖ¬¤</a:t>
            </a:r>
            <a:r>
              <a:rPr lang="en-US" dirty="0" err="1" smtClean="0">
                <a:solidFill>
                  <a:srgbClr val="00B0F0"/>
                </a:solidFill>
                <a:latin typeface="DVB-TTSurekh" pitchFamily="82" charset="0"/>
              </a:rPr>
              <a:t>üÖ­ŸÖÖ“Öê</a:t>
            </a:r>
            <a:r>
              <a:rPr lang="en-US" dirty="0" smtClean="0">
                <a:solidFill>
                  <a:srgbClr val="00B0F0"/>
                </a:solidFill>
                <a:latin typeface="DVB-TTSurekh" pitchFamily="82" charset="0"/>
              </a:rPr>
              <a:t>  ´ÖÆü¢¾Ö</a:t>
            </a: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  <a:latin typeface="DVB-TTSurekh" pitchFamily="82" charset="0"/>
              </a:rPr>
              <a:t>5 ×ÃÖ¬¤</a:t>
            </a:r>
            <a:r>
              <a:rPr lang="en-US" dirty="0" err="1" smtClean="0">
                <a:solidFill>
                  <a:srgbClr val="00B0F0"/>
                </a:solidFill>
                <a:latin typeface="DVB-TTSurekh" pitchFamily="82" charset="0"/>
              </a:rPr>
              <a:t>üÖ­ŸÖÖŸÖß»Ö</a:t>
            </a:r>
            <a:r>
              <a:rPr lang="en-US" dirty="0" smtClean="0">
                <a:solidFill>
                  <a:srgbClr val="00B0F0"/>
                </a:solidFill>
                <a:latin typeface="DVB-TTSurekh" pitchFamily="82" charset="0"/>
              </a:rPr>
              <a:t>  ¤</a:t>
            </a:r>
            <a:r>
              <a:rPr lang="en-US" dirty="0" err="1" smtClean="0">
                <a:solidFill>
                  <a:srgbClr val="00B0F0"/>
                </a:solidFill>
                <a:latin typeface="DVB-TTSurekh" pitchFamily="82" charset="0"/>
              </a:rPr>
              <a:t>üÖêÂÖ</a:t>
            </a:r>
            <a:endParaRPr lang="en-US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  <a:latin typeface="DVB-TTSurekh" pitchFamily="82" charset="0"/>
              </a:rPr>
              <a:t>×¾Ö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k</a:t>
            </a:r>
            <a:r>
              <a:rPr lang="en-US" dirty="0" err="1" smtClean="0">
                <a:solidFill>
                  <a:srgbClr val="FF0000"/>
                </a:solidFill>
                <a:latin typeface="DVB-TTSurekh" pitchFamily="82" charset="0"/>
              </a:rPr>
              <a:t>×ÃÖŸÖ</a:t>
            </a:r>
            <a:r>
              <a:rPr lang="en-US" dirty="0" smtClean="0">
                <a:solidFill>
                  <a:srgbClr val="FF0000"/>
                </a:solidFill>
                <a:latin typeface="DVB-TTSurekh" pitchFamily="82" charset="0"/>
              </a:rPr>
              <a:t> ¤</a:t>
            </a:r>
            <a:r>
              <a:rPr lang="en-US" dirty="0" err="1" smtClean="0">
                <a:solidFill>
                  <a:srgbClr val="FF0000"/>
                </a:solidFill>
                <a:latin typeface="DVB-TTSurekh" pitchFamily="82" charset="0"/>
              </a:rPr>
              <a:t>êü¿ÖÖÓŸÖß»Ö</a:t>
            </a:r>
            <a:r>
              <a:rPr lang="en-US" dirty="0" smtClean="0">
                <a:solidFill>
                  <a:srgbClr val="FF0000"/>
                </a:solidFill>
                <a:latin typeface="DVB-TTSurekh" pitchFamily="8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laaoksaM#yaocyaa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samasyaa</a:t>
            </a:r>
            <a:endParaRPr lang="en-US" dirty="0">
              <a:solidFill>
                <a:srgbClr val="FF0000"/>
              </a:solidFill>
              <a:latin typeface="DVB-TTSurekh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382000" cy="51355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DVB-TTSurekh" pitchFamily="82" charset="0"/>
              </a:rPr>
              <a:t>1)­</a:t>
            </a:r>
            <a:r>
              <a:rPr lang="en-US" dirty="0" err="1" smtClean="0">
                <a:latin typeface="DVB-TTSurekh" pitchFamily="82" charset="0"/>
              </a:rPr>
              <a:t>ÖÖ</a:t>
            </a:r>
            <a:r>
              <a:rPr lang="en-US" dirty="0" err="1" smtClean="0">
                <a:latin typeface="Shivaji01" pitchFamily="2" charset="0"/>
              </a:rPr>
              <a:t>g</a:t>
            </a:r>
            <a:r>
              <a:rPr lang="en-US" dirty="0" err="1" smtClean="0">
                <a:latin typeface="DVB-TTSurekh" pitchFamily="82" charset="0"/>
              </a:rPr>
              <a:t>Ö¸üß</a:t>
            </a:r>
            <a:r>
              <a:rPr lang="en-US" dirty="0" smtClean="0">
                <a:latin typeface="DVB-TTSurekh" pitchFamily="82" charset="0"/>
              </a:rPr>
              <a:t></a:t>
            </a:r>
            <a:r>
              <a:rPr lang="en-US" dirty="0" err="1" smtClean="0">
                <a:latin typeface="Shivaji01" pitchFamily="2" charset="0"/>
              </a:rPr>
              <a:t>krNa</a:t>
            </a:r>
            <a:endParaRPr lang="en-US" dirty="0" smtClean="0">
              <a:latin typeface="DVB-TTSurekh" pitchFamily="82" charset="0"/>
            </a:endParaRPr>
          </a:p>
          <a:p>
            <a:pPr>
              <a:buNone/>
            </a:pPr>
            <a:r>
              <a:rPr lang="en-US" dirty="0" smtClean="0">
                <a:latin typeface="DVB-TTSurekh" pitchFamily="82" charset="0"/>
              </a:rPr>
              <a:t>2)¾ÖÖÆüŸÖã</a:t>
            </a:r>
            <a:r>
              <a:rPr lang="en-US" dirty="0" err="1" smtClean="0">
                <a:latin typeface="Shivaji01" pitchFamily="2" charset="0"/>
              </a:rPr>
              <a:t>k</a:t>
            </a:r>
            <a:r>
              <a:rPr lang="en-US" dirty="0" err="1" smtClean="0">
                <a:latin typeface="DVB-TTSurekh" pitchFamily="82" charset="0"/>
              </a:rPr>
              <a:t>ß</a:t>
            </a:r>
            <a:r>
              <a:rPr lang="en-US" dirty="0" smtClean="0">
                <a:latin typeface="DVB-TTSurekh" pitchFamily="82" charset="0"/>
              </a:rPr>
              <a:t>“µÖÖ ÃÖ´ÖÃµÖÖ</a:t>
            </a:r>
          </a:p>
          <a:p>
            <a:pPr>
              <a:buNone/>
            </a:pPr>
            <a:r>
              <a:rPr lang="en-US" dirty="0" smtClean="0">
                <a:latin typeface="DVB-TTSurekh" pitchFamily="82" charset="0"/>
              </a:rPr>
              <a:t>3)¤</a:t>
            </a:r>
            <a:r>
              <a:rPr lang="en-US" dirty="0" err="1" smtClean="0">
                <a:latin typeface="DVB-TTSurekh" pitchFamily="82" charset="0"/>
              </a:rPr>
              <a:t>êü¿ÖÖŸÖß»Ö</a:t>
            </a:r>
            <a:r>
              <a:rPr lang="en-US" dirty="0" smtClean="0">
                <a:latin typeface="DVB-TTSurekh" pitchFamily="82" charset="0"/>
              </a:rPr>
              <a:t> </a:t>
            </a:r>
            <a:r>
              <a:rPr lang="en-US" dirty="0" smtClean="0">
                <a:latin typeface="Shivaji01" pitchFamily="2" charset="0"/>
              </a:rPr>
              <a:t>kamakrI laaokaMcaI ApurI saM#yaa</a:t>
            </a:r>
            <a:endParaRPr lang="en-US" dirty="0" smtClean="0">
              <a:latin typeface="DVB-TTSurekh" pitchFamily="82" charset="0"/>
            </a:endParaRPr>
          </a:p>
          <a:p>
            <a:pPr>
              <a:buNone/>
            </a:pPr>
            <a:r>
              <a:rPr lang="en-US" dirty="0" smtClean="0">
                <a:latin typeface="DVB-TTSurekh" pitchFamily="82" charset="0"/>
              </a:rPr>
              <a:t>4)¾Öî¾ÖÖ×Æüú ÃÖ´ÖÃµÖÖ</a:t>
            </a:r>
          </a:p>
          <a:p>
            <a:pPr>
              <a:buNone/>
            </a:pPr>
            <a:r>
              <a:rPr lang="en-US" dirty="0" smtClean="0">
                <a:latin typeface="DVB-TTSurekh" pitchFamily="82" charset="0"/>
              </a:rPr>
              <a:t>5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laaoksaM#yaotIla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smtClean="0">
                <a:latin typeface="DVB-TTSurekh" pitchFamily="82" charset="0"/>
              </a:rPr>
              <a:t>¾Öé¬¤</a:t>
            </a:r>
            <a:r>
              <a:rPr lang="en-US" dirty="0" err="1" smtClean="0">
                <a:latin typeface="DVB-TTSurekh" pitchFamily="82" charset="0"/>
              </a:rPr>
              <a:t>üÖÓ“Öê</a:t>
            </a:r>
            <a:r>
              <a:rPr lang="en-US" dirty="0" smtClean="0">
                <a:latin typeface="DVB-TTSurekh" pitchFamily="82" charset="0"/>
              </a:rPr>
              <a:t> •ÖÖÃŸÖ ¯</a:t>
            </a:r>
            <a:r>
              <a:rPr lang="en-US" dirty="0" err="1" smtClean="0">
                <a:latin typeface="DVB-TTSurekh" pitchFamily="82" charset="0"/>
              </a:rPr>
              <a:t>ÖÏ´ÖÖ</a:t>
            </a:r>
            <a:r>
              <a:rPr lang="en-US" dirty="0" err="1" smtClean="0">
                <a:latin typeface="Shivaji01" pitchFamily="2" charset="0"/>
              </a:rPr>
              <a:t>Na</a:t>
            </a:r>
            <a:endParaRPr lang="en-US" dirty="0" smtClean="0">
              <a:latin typeface="DVB-TTSurekh" pitchFamily="82" charset="0"/>
            </a:endParaRPr>
          </a:p>
          <a:p>
            <a:pPr>
              <a:buNone/>
            </a:pPr>
            <a:r>
              <a:rPr lang="en-US" dirty="0" smtClean="0">
                <a:latin typeface="DVB-TTSurekh" pitchFamily="82" charset="0"/>
              </a:rPr>
              <a:t>6)²ÖÖ»Ö </a:t>
            </a:r>
            <a:r>
              <a:rPr lang="en-US" dirty="0" err="1" smtClean="0">
                <a:latin typeface="Shivaji01" pitchFamily="2" charset="0"/>
              </a:rPr>
              <a:t>g</a:t>
            </a:r>
            <a:r>
              <a:rPr lang="en-US" dirty="0" err="1" smtClean="0">
                <a:latin typeface="DVB-TTSurekh" pitchFamily="82" charset="0"/>
              </a:rPr>
              <a:t>Öã­Æêü</a:t>
            </a:r>
            <a:r>
              <a:rPr lang="en-US" dirty="0" err="1" smtClean="0">
                <a:latin typeface="Shivaji01" pitchFamily="2" charset="0"/>
              </a:rPr>
              <a:t>g</a:t>
            </a:r>
            <a:r>
              <a:rPr lang="en-US" dirty="0" err="1" smtClean="0">
                <a:latin typeface="DVB-TTSurekh" pitchFamily="82" charset="0"/>
              </a:rPr>
              <a:t>ÖÖ¸üß</a:t>
            </a:r>
            <a:endParaRPr lang="en-US" dirty="0" smtClean="0">
              <a:latin typeface="DVB-TTSurekh" pitchFamily="82" charset="0"/>
            </a:endParaRPr>
          </a:p>
          <a:p>
            <a:pPr>
              <a:buNone/>
            </a:pPr>
            <a:r>
              <a:rPr lang="en-US" dirty="0" smtClean="0">
                <a:latin typeface="DVB-TTSurekh" pitchFamily="82" charset="0"/>
              </a:rPr>
              <a:t>7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laaokmaQaIla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smtClean="0">
                <a:latin typeface="DVB-TTSurekh" pitchFamily="82" charset="0"/>
              </a:rPr>
              <a:t>´ÖÖ­Ö×ÃÖ</a:t>
            </a:r>
            <a:r>
              <a:rPr lang="en-US" dirty="0" smtClean="0">
                <a:latin typeface="Shivaji01" pitchFamily="2" charset="0"/>
              </a:rPr>
              <a:t>k</a:t>
            </a:r>
            <a:r>
              <a:rPr lang="en-US" dirty="0" smtClean="0">
                <a:latin typeface="DVB-TTSurekh" pitchFamily="82" charset="0"/>
              </a:rPr>
              <a:t> ¸</a:t>
            </a:r>
            <a:r>
              <a:rPr lang="en-US" dirty="0" err="1" smtClean="0">
                <a:latin typeface="DVB-TTSurekh" pitchFamily="82" charset="0"/>
              </a:rPr>
              <a:t>üÖê</a:t>
            </a:r>
            <a:r>
              <a:rPr lang="en-US" dirty="0" err="1" smtClean="0">
                <a:latin typeface="Shivaji01" pitchFamily="2" charset="0"/>
              </a:rPr>
              <a:t>ga</a:t>
            </a:r>
            <a:endParaRPr lang="en-US" dirty="0">
              <a:latin typeface="DVB-TTSurekh" pitchFamily="82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304800"/>
            <a:ext cx="79248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200" b="1" dirty="0" smtClean="0">
              <a:solidFill>
                <a:srgbClr val="7030A0"/>
              </a:solidFill>
              <a:latin typeface="DVB-TTSurekh" pitchFamily="82" charset="0"/>
            </a:endParaRPr>
          </a:p>
          <a:p>
            <a:pPr algn="ctr"/>
            <a:endParaRPr lang="en-US" sz="3200" b="1" dirty="0" smtClean="0">
              <a:solidFill>
                <a:srgbClr val="7030A0"/>
              </a:solidFill>
              <a:latin typeface="DVB-TTSurekh" pitchFamily="82" charset="0"/>
            </a:endParaRPr>
          </a:p>
          <a:p>
            <a:pPr algn="ctr"/>
            <a:endParaRPr lang="en-US" sz="3200" b="1" dirty="0" smtClean="0">
              <a:solidFill>
                <a:srgbClr val="7030A0"/>
              </a:solidFill>
              <a:latin typeface="DVB-TTSurekh" pitchFamily="82" charset="0"/>
            </a:endParaRPr>
          </a:p>
          <a:p>
            <a:pPr algn="ctr"/>
            <a:r>
              <a:rPr lang="hi-IN" sz="4800" b="1" dirty="0" smtClean="0">
                <a:solidFill>
                  <a:srgbClr val="FF0000"/>
                </a:solidFill>
              </a:rPr>
              <a:t>प्रा. डॉ. एस. ए. राजगुरू </a:t>
            </a:r>
          </a:p>
          <a:p>
            <a:pPr algn="ctr"/>
            <a:r>
              <a:rPr lang="hi-IN" sz="4800" b="1" dirty="0" smtClean="0">
                <a:solidFill>
                  <a:srgbClr val="0000FF"/>
                </a:solidFill>
              </a:rPr>
              <a:t>भूगोल विभाग प्रमुख </a:t>
            </a:r>
          </a:p>
          <a:p>
            <a:pPr algn="ctr"/>
            <a:r>
              <a:rPr lang="hi-IN" sz="4800" b="1" dirty="0" smtClean="0">
                <a:solidFill>
                  <a:srgbClr val="0000FF"/>
                </a:solidFill>
              </a:rPr>
              <a:t>सोशल कॉलेज, सोलापूर </a:t>
            </a:r>
            <a:endParaRPr lang="en-US" sz="4800" b="1" dirty="0" smtClean="0">
              <a:solidFill>
                <a:srgbClr val="0000FF"/>
              </a:solidFill>
            </a:endParaRPr>
          </a:p>
          <a:p>
            <a:pPr algn="ctr"/>
            <a:r>
              <a:rPr lang="en-US" sz="4800" b="1" dirty="0" smtClean="0">
                <a:solidFill>
                  <a:srgbClr val="7030A0"/>
                </a:solidFill>
                <a:latin typeface="Shivaji01"/>
              </a:rPr>
              <a:t>      </a:t>
            </a:r>
            <a:endParaRPr lang="en-US" sz="4000" b="1" dirty="0" smtClean="0">
              <a:latin typeface="Shivaji01"/>
            </a:endParaRPr>
          </a:p>
          <a:p>
            <a:endParaRPr lang="en-US" sz="4000" b="1" dirty="0">
              <a:latin typeface="Shivaji01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0" y="3352800"/>
            <a:ext cx="204273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b="1" dirty="0" smtClean="0">
              <a:latin typeface="Shivaji01" pitchFamily="2" charset="0"/>
            </a:endParaRPr>
          </a:p>
          <a:p>
            <a:pPr algn="ctr"/>
            <a:endParaRPr lang="en-US" b="1" dirty="0" smtClean="0">
              <a:latin typeface="Shivaji01" pitchFamily="2" charset="0"/>
            </a:endParaRPr>
          </a:p>
          <a:p>
            <a:pPr algn="ctr"/>
            <a:endParaRPr lang="en-US" b="1" dirty="0" smtClean="0">
              <a:latin typeface="Shivaji01" pitchFamily="2" charset="0"/>
            </a:endParaRPr>
          </a:p>
          <a:p>
            <a:pPr algn="ctr"/>
            <a:endParaRPr lang="en-US" b="1" dirty="0" smtClean="0">
              <a:latin typeface="Shivaji01" pitchFamily="2" charset="0"/>
            </a:endParaRPr>
          </a:p>
          <a:p>
            <a:pPr algn="ctr"/>
            <a:endParaRPr lang="en-US" b="1" dirty="0">
              <a:latin typeface="Shivaji01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05000" y="3200400"/>
            <a:ext cx="411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Shivaji01" pitchFamily="2" charset="0"/>
              </a:rPr>
              <a:t>      </a:t>
            </a:r>
          </a:p>
          <a:p>
            <a:r>
              <a:rPr lang="en-US" sz="4800" b="1" dirty="0" smtClean="0">
                <a:latin typeface="Shivaji01" pitchFamily="2" charset="0"/>
              </a:rPr>
              <a:t> 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5785"/>
    </mc:Choice>
    <mc:Fallback>
      <p:transition spd="slow" advTm="578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382000" cy="411162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>
                <a:solidFill>
                  <a:srgbClr val="FF0000"/>
                </a:solidFill>
                <a:latin typeface="DVB-TTSurekh" pitchFamily="82" charset="0"/>
              </a:rPr>
              <a:t>•</a:t>
            </a:r>
            <a:r>
              <a:rPr lang="en-US" sz="4000" dirty="0" err="1" smtClean="0">
                <a:solidFill>
                  <a:srgbClr val="FF0000"/>
                </a:solidFill>
                <a:latin typeface="DVB-TTSurekh" pitchFamily="82" charset="0"/>
              </a:rPr>
              <a:t>ÖÖ</a:t>
            </a:r>
            <a:r>
              <a:rPr lang="en-US" sz="4000" dirty="0" err="1" smtClean="0">
                <a:solidFill>
                  <a:srgbClr val="FF0000"/>
                </a:solidFill>
                <a:latin typeface="Shivaji01" pitchFamily="2" charset="0"/>
              </a:rPr>
              <a:t>gaitk</a:t>
            </a:r>
            <a:r>
              <a:rPr lang="en-US" sz="4000" dirty="0" smtClean="0">
                <a:solidFill>
                  <a:srgbClr val="FF0000"/>
                </a:solidFill>
                <a:latin typeface="DVB-TTSurekh" pitchFamily="82" charset="0"/>
              </a:rPr>
              <a:t> »</a:t>
            </a:r>
            <a:r>
              <a:rPr lang="en-US" sz="4000" dirty="0" err="1" smtClean="0">
                <a:solidFill>
                  <a:srgbClr val="FF0000"/>
                </a:solidFill>
                <a:latin typeface="DVB-TTSurekh" pitchFamily="82" charset="0"/>
              </a:rPr>
              <a:t>ÖÖê</a:t>
            </a:r>
            <a:r>
              <a:rPr lang="en-US" sz="4000" dirty="0" smtClean="0">
                <a:solidFill>
                  <a:srgbClr val="FF0000"/>
                </a:solidFill>
                <a:latin typeface="DVB-TTSurekh" pitchFamily="82" charset="0"/>
              </a:rPr>
              <a:t></a:t>
            </a:r>
            <a:r>
              <a:rPr lang="en-US" sz="4000" dirty="0" err="1" smtClean="0">
                <a:solidFill>
                  <a:srgbClr val="FF0000"/>
                </a:solidFill>
                <a:latin typeface="Shivaji01" pitchFamily="2" charset="0"/>
              </a:rPr>
              <a:t>k</a:t>
            </a:r>
            <a:r>
              <a:rPr lang="en-US" sz="4000" dirty="0" err="1" smtClean="0">
                <a:solidFill>
                  <a:srgbClr val="FF0000"/>
                </a:solidFill>
                <a:latin typeface="DVB-TTSurekh" pitchFamily="82" charset="0"/>
              </a:rPr>
              <a:t>ÃÖÓ</a:t>
            </a:r>
            <a:r>
              <a:rPr lang="en-US" sz="4000" dirty="0" smtClean="0">
                <a:solidFill>
                  <a:srgbClr val="FF0000"/>
                </a:solidFill>
                <a:latin typeface="DVB-TTSurekh" pitchFamily="82" charset="0"/>
              </a:rPr>
              <a:t></a:t>
            </a:r>
            <a:r>
              <a:rPr lang="en-US" sz="4000" dirty="0" smtClean="0">
                <a:solidFill>
                  <a:srgbClr val="FF0000"/>
                </a:solidFill>
                <a:latin typeface="Shivaji01" pitchFamily="2" charset="0"/>
              </a:rPr>
              <a:t>#</a:t>
            </a:r>
            <a:r>
              <a:rPr lang="en-US" sz="4000" dirty="0" err="1" smtClean="0">
                <a:solidFill>
                  <a:srgbClr val="FF0000"/>
                </a:solidFill>
                <a:latin typeface="Shivaji01" pitchFamily="2" charset="0"/>
              </a:rPr>
              <a:t>yaa</a:t>
            </a:r>
            <a:r>
              <a:rPr lang="en-US" sz="40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4000" dirty="0" smtClean="0">
                <a:solidFill>
                  <a:srgbClr val="FF0000"/>
                </a:solidFill>
                <a:latin typeface="DVB-TTSurekh" pitchFamily="82" charset="0"/>
              </a:rPr>
              <a:t>(World Population)</a:t>
            </a:r>
            <a:endParaRPr lang="en-US" sz="4000" dirty="0">
              <a:solidFill>
                <a:srgbClr val="FF0000"/>
              </a:solidFill>
              <a:latin typeface="DVB-TTSurekh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8839200" cy="6019800"/>
          </a:xfrm>
        </p:spPr>
        <p:txBody>
          <a:bodyPr>
            <a:normAutofit fontScale="40000" lnSpcReduction="20000"/>
          </a:bodyPr>
          <a:lstStyle/>
          <a:p>
            <a:pPr algn="ctr"/>
            <a:r>
              <a:rPr lang="en-US" sz="10000" dirty="0" smtClean="0">
                <a:latin typeface="DVB-TTSurekh" pitchFamily="82" charset="0"/>
              </a:rPr>
              <a:t>•</a:t>
            </a:r>
            <a:r>
              <a:rPr lang="en-US" sz="10000" dirty="0" err="1" smtClean="0">
                <a:latin typeface="DVB-TTSurekh" pitchFamily="82" charset="0"/>
              </a:rPr>
              <a:t>ÖÖ</a:t>
            </a:r>
            <a:r>
              <a:rPr lang="en-US" sz="10000" dirty="0" err="1" smtClean="0">
                <a:latin typeface="Shivaji01" pitchFamily="2" charset="0"/>
              </a:rPr>
              <a:t>gaitk</a:t>
            </a:r>
            <a:r>
              <a:rPr lang="en-US" sz="10000" dirty="0" smtClean="0">
                <a:latin typeface="DVB-TTSurekh" pitchFamily="82" charset="0"/>
              </a:rPr>
              <a:t> »</a:t>
            </a:r>
            <a:r>
              <a:rPr lang="en-US" sz="10000" dirty="0" err="1" smtClean="0">
                <a:latin typeface="DVB-TTSurekh" pitchFamily="82" charset="0"/>
              </a:rPr>
              <a:t>ÖÖê</a:t>
            </a:r>
            <a:r>
              <a:rPr lang="en-US" sz="10000" dirty="0" smtClean="0">
                <a:latin typeface="DVB-TTSurekh" pitchFamily="82" charset="0"/>
              </a:rPr>
              <a:t></a:t>
            </a:r>
            <a:r>
              <a:rPr lang="en-US" sz="10000" dirty="0" err="1" smtClean="0">
                <a:latin typeface="Shivaji01" pitchFamily="2" charset="0"/>
              </a:rPr>
              <a:t>k</a:t>
            </a:r>
            <a:r>
              <a:rPr lang="en-US" sz="10000" dirty="0" err="1" smtClean="0">
                <a:latin typeface="DVB-TTSurekh" pitchFamily="82" charset="0"/>
              </a:rPr>
              <a:t>ÃÖÓ</a:t>
            </a:r>
            <a:r>
              <a:rPr lang="en-US" sz="10000" dirty="0" smtClean="0">
                <a:latin typeface="DVB-TTSurekh" pitchFamily="82" charset="0"/>
              </a:rPr>
              <a:t></a:t>
            </a:r>
            <a:r>
              <a:rPr lang="en-US" sz="10000" dirty="0" smtClean="0">
                <a:latin typeface="Shivaji01" pitchFamily="2" charset="0"/>
              </a:rPr>
              <a:t>#</a:t>
            </a:r>
            <a:r>
              <a:rPr lang="en-US" sz="10000" dirty="0" err="1" smtClean="0">
                <a:latin typeface="Shivaji01" pitchFamily="2" charset="0"/>
              </a:rPr>
              <a:t>yaocyaa</a:t>
            </a:r>
            <a:r>
              <a:rPr lang="en-US" sz="10000" dirty="0" smtClean="0">
                <a:latin typeface="Shivaji01" pitchFamily="2" charset="0"/>
              </a:rPr>
              <a:t> </a:t>
            </a:r>
            <a:r>
              <a:rPr lang="en-US" sz="10000" dirty="0" err="1" smtClean="0">
                <a:latin typeface="Shivaji01" pitchFamily="2" charset="0"/>
              </a:rPr>
              <a:t>ivatrNaavar</a:t>
            </a:r>
            <a:r>
              <a:rPr lang="en-US" sz="10000" dirty="0" smtClean="0">
                <a:latin typeface="Shivaji01" pitchFamily="2" charset="0"/>
              </a:rPr>
              <a:t> </a:t>
            </a:r>
            <a:r>
              <a:rPr lang="en-US" sz="10000" dirty="0" err="1" smtClean="0">
                <a:latin typeface="Shivaji01" pitchFamily="2" charset="0"/>
              </a:rPr>
              <a:t>pirNaama</a:t>
            </a:r>
            <a:r>
              <a:rPr lang="en-US" sz="10000" dirty="0" smtClean="0">
                <a:latin typeface="Shivaji01" pitchFamily="2" charset="0"/>
              </a:rPr>
              <a:t> </a:t>
            </a:r>
            <a:r>
              <a:rPr lang="en-US" sz="10000" dirty="0" err="1" smtClean="0">
                <a:latin typeface="Shivaji01" pitchFamily="2" charset="0"/>
              </a:rPr>
              <a:t>krNaaro</a:t>
            </a:r>
            <a:r>
              <a:rPr lang="en-US" sz="10000" dirty="0" smtClean="0">
                <a:latin typeface="Shivaji01" pitchFamily="2" charset="0"/>
              </a:rPr>
              <a:t> </a:t>
            </a:r>
            <a:r>
              <a:rPr lang="en-US" sz="10000" dirty="0" err="1" smtClean="0">
                <a:latin typeface="Shivaji01" pitchFamily="2" charset="0"/>
              </a:rPr>
              <a:t>GaTk</a:t>
            </a:r>
            <a:r>
              <a:rPr lang="en-US" sz="10000" dirty="0" smtClean="0">
                <a:latin typeface="Shivaji01" pitchFamily="2" charset="0"/>
              </a:rPr>
              <a:t> :</a:t>
            </a:r>
          </a:p>
          <a:p>
            <a:pPr>
              <a:buNone/>
            </a:pPr>
            <a:r>
              <a:rPr lang="en-US" sz="7000" b="1" dirty="0" smtClean="0">
                <a:solidFill>
                  <a:srgbClr val="00B050"/>
                </a:solidFill>
                <a:latin typeface="DVB-TTSurekh" pitchFamily="82" charset="0"/>
              </a:rPr>
              <a:t>              ÃÖ¾ÖÔÃÖÖ´ÖÖ­µÖ¯Ö</a:t>
            </a:r>
            <a:r>
              <a:rPr lang="en-US" sz="7000" b="1" dirty="0" smtClean="0">
                <a:solidFill>
                  <a:srgbClr val="00B050"/>
                </a:solidFill>
                <a:latin typeface="Shivaji01" pitchFamily="2" charset="0"/>
              </a:rPr>
              <a:t>N</a:t>
            </a:r>
            <a:r>
              <a:rPr lang="en-US" sz="7000" b="1" dirty="0" smtClean="0">
                <a:solidFill>
                  <a:srgbClr val="00B050"/>
                </a:solidFill>
                <a:latin typeface="DVB-TTSurekh" pitchFamily="82" charset="0"/>
              </a:rPr>
              <a:t>Öê ¯Öé£¾Öß“ÖÖ 50 ™</a:t>
            </a:r>
            <a:r>
              <a:rPr lang="en-US" sz="7000" b="1" dirty="0" err="1" smtClean="0">
                <a:solidFill>
                  <a:srgbClr val="00B050"/>
                </a:solidFill>
                <a:latin typeface="DVB-TTSurekh" pitchFamily="82" charset="0"/>
              </a:rPr>
              <a:t>üŒ</a:t>
            </a:r>
            <a:r>
              <a:rPr lang="en-US" sz="7000" b="1" dirty="0" smtClean="0">
                <a:solidFill>
                  <a:srgbClr val="00B050"/>
                </a:solidFill>
                <a:latin typeface="DVB-TTSurekh" pitchFamily="82" charset="0"/>
              </a:rPr>
              <a:t></a:t>
            </a:r>
            <a:r>
              <a:rPr lang="en-US" sz="7000" b="1" dirty="0" err="1" smtClean="0">
                <a:solidFill>
                  <a:srgbClr val="00B050"/>
                </a:solidFill>
                <a:latin typeface="DVB-TTSurekh" pitchFamily="82" charset="0"/>
              </a:rPr>
              <a:t>ê</a:t>
            </a:r>
            <a:r>
              <a:rPr lang="en-US" sz="7000" b="1" dirty="0" err="1" smtClean="0">
                <a:solidFill>
                  <a:srgbClr val="00B050"/>
                </a:solidFill>
                <a:latin typeface="Shivaji01" pitchFamily="2" charset="0"/>
              </a:rPr>
              <a:t>k</a:t>
            </a:r>
            <a:r>
              <a:rPr lang="en-US" sz="7000" b="1" dirty="0" smtClean="0">
                <a:solidFill>
                  <a:srgbClr val="00B050"/>
                </a:solidFill>
                <a:latin typeface="DVB-TTSurekh" pitchFamily="82" charset="0"/>
              </a:rPr>
              <a:t> ³ÖÖ</a:t>
            </a:r>
            <a:r>
              <a:rPr lang="en-US" sz="7000" b="1" dirty="0" smtClean="0">
                <a:solidFill>
                  <a:srgbClr val="00B050"/>
                </a:solidFill>
                <a:latin typeface="Shivaji01" pitchFamily="2" charset="0"/>
              </a:rPr>
              <a:t>g</a:t>
            </a:r>
            <a:r>
              <a:rPr lang="en-US" sz="7000" b="1" dirty="0" smtClean="0">
                <a:solidFill>
                  <a:srgbClr val="00B050"/>
                </a:solidFill>
                <a:latin typeface="DVB-TTSurekh" pitchFamily="82" charset="0"/>
              </a:rPr>
              <a:t>Ö ´ÖÖ­Ö¾Ö×¾Ö¸ü×ÆüŸÖ †</a:t>
            </a:r>
            <a:r>
              <a:rPr lang="en-US" sz="7000" b="1" dirty="0" err="1" smtClean="0">
                <a:solidFill>
                  <a:srgbClr val="00B050"/>
                </a:solidFill>
                <a:latin typeface="DVB-TTSurekh" pitchFamily="82" charset="0"/>
              </a:rPr>
              <a:t>ÖÆêü</a:t>
            </a:r>
            <a:r>
              <a:rPr lang="en-US" sz="7000" b="1" dirty="0" smtClean="0">
                <a:solidFill>
                  <a:srgbClr val="00B050"/>
                </a:solidFill>
                <a:latin typeface="DVB-TTSurekh" pitchFamily="82" charset="0"/>
              </a:rPr>
              <a:t>. 25 ™</a:t>
            </a:r>
            <a:r>
              <a:rPr lang="en-US" sz="7000" b="1" dirty="0" err="1" smtClean="0">
                <a:solidFill>
                  <a:srgbClr val="00B050"/>
                </a:solidFill>
                <a:latin typeface="DVB-TTSurekh" pitchFamily="82" charset="0"/>
              </a:rPr>
              <a:t>üŒ</a:t>
            </a:r>
            <a:r>
              <a:rPr lang="en-US" sz="7000" b="1" dirty="0" smtClean="0">
                <a:solidFill>
                  <a:srgbClr val="00B050"/>
                </a:solidFill>
                <a:latin typeface="DVB-TTSurekh" pitchFamily="82" charset="0"/>
              </a:rPr>
              <a:t></a:t>
            </a:r>
            <a:r>
              <a:rPr lang="en-US" sz="7000" b="1" dirty="0" err="1" smtClean="0">
                <a:solidFill>
                  <a:srgbClr val="00B050"/>
                </a:solidFill>
                <a:latin typeface="DVB-TTSurekh" pitchFamily="82" charset="0"/>
              </a:rPr>
              <a:t>ê</a:t>
            </a:r>
            <a:r>
              <a:rPr lang="en-US" sz="7000" b="1" dirty="0" err="1" smtClean="0">
                <a:solidFill>
                  <a:srgbClr val="00B050"/>
                </a:solidFill>
                <a:latin typeface="Shivaji01" pitchFamily="2" charset="0"/>
              </a:rPr>
              <a:t>k</a:t>
            </a:r>
            <a:r>
              <a:rPr lang="en-US" sz="7000" b="1" dirty="0" smtClean="0">
                <a:solidFill>
                  <a:srgbClr val="00B050"/>
                </a:solidFill>
                <a:latin typeface="DVB-TTSurekh" pitchFamily="82" charset="0"/>
              </a:rPr>
              <a:t> ³ÖÖ</a:t>
            </a:r>
            <a:r>
              <a:rPr lang="en-US" sz="7000" b="1" dirty="0" smtClean="0">
                <a:solidFill>
                  <a:srgbClr val="00B050"/>
                </a:solidFill>
                <a:latin typeface="Shivaji01" pitchFamily="2" charset="0"/>
              </a:rPr>
              <a:t>g</a:t>
            </a:r>
            <a:r>
              <a:rPr lang="en-US" sz="7000" b="1" dirty="0" smtClean="0">
                <a:solidFill>
                  <a:srgbClr val="00B050"/>
                </a:solidFill>
                <a:latin typeface="DVB-TTSurekh" pitchFamily="82" charset="0"/>
              </a:rPr>
              <a:t>Ö</a:t>
            </a:r>
            <a:r>
              <a:rPr lang="en-US" sz="7000" b="1" dirty="0" smtClean="0">
                <a:solidFill>
                  <a:srgbClr val="00B050"/>
                </a:solidFill>
                <a:latin typeface="Shivaji01" pitchFamily="2" charset="0"/>
              </a:rPr>
              <a:t>at </a:t>
            </a:r>
            <a:r>
              <a:rPr lang="en-US" sz="7000" b="1" dirty="0" smtClean="0">
                <a:solidFill>
                  <a:srgbClr val="00B050"/>
                </a:solidFill>
                <a:latin typeface="DVB-TTSurekh" pitchFamily="82" charset="0"/>
              </a:rPr>
              <a:t>†×ŸÖ¿ÖµÖ ×¾Ö¸üôû </a:t>
            </a:r>
            <a:r>
              <a:rPr lang="en-US" sz="7000" b="1" dirty="0" smtClean="0">
                <a:solidFill>
                  <a:srgbClr val="00B050"/>
                </a:solidFill>
                <a:latin typeface="Shivaji01" pitchFamily="2" charset="0"/>
              </a:rPr>
              <a:t>laaok</a:t>
            </a:r>
            <a:r>
              <a:rPr lang="en-US" sz="7000" b="1" dirty="0" smtClean="0">
                <a:solidFill>
                  <a:srgbClr val="00B050"/>
                </a:solidFill>
                <a:latin typeface="DVB-TTSurekh" pitchFamily="82" charset="0"/>
              </a:rPr>
              <a:t>ú¾ÖÃŸÖß †</a:t>
            </a:r>
            <a:r>
              <a:rPr lang="en-US" sz="7000" b="1" dirty="0" err="1" smtClean="0">
                <a:solidFill>
                  <a:srgbClr val="00B050"/>
                </a:solidFill>
                <a:latin typeface="DVB-TTSurekh" pitchFamily="82" charset="0"/>
              </a:rPr>
              <a:t>ÖÆêü</a:t>
            </a:r>
            <a:r>
              <a:rPr lang="en-US" sz="7000" b="1" dirty="0" smtClean="0">
                <a:solidFill>
                  <a:srgbClr val="00B050"/>
                </a:solidFill>
                <a:latin typeface="DVB-TTSurekh" pitchFamily="82" charset="0"/>
              </a:rPr>
              <a:t> †Ö×</a:t>
            </a:r>
            <a:r>
              <a:rPr lang="en-US" sz="7000" b="1" dirty="0" smtClean="0">
                <a:solidFill>
                  <a:srgbClr val="00B050"/>
                </a:solidFill>
                <a:latin typeface="Shivaji01" pitchFamily="2" charset="0"/>
              </a:rPr>
              <a:t>Na</a:t>
            </a:r>
            <a:r>
              <a:rPr lang="en-US" sz="7000" b="1" dirty="0" smtClean="0">
                <a:solidFill>
                  <a:srgbClr val="00B050"/>
                </a:solidFill>
                <a:latin typeface="DVB-TTSurekh" pitchFamily="82" charset="0"/>
              </a:rPr>
              <a:t>25 ™</a:t>
            </a:r>
            <a:r>
              <a:rPr lang="en-US" sz="7000" b="1" dirty="0" err="1" smtClean="0">
                <a:solidFill>
                  <a:srgbClr val="00B050"/>
                </a:solidFill>
                <a:latin typeface="DVB-TTSurekh" pitchFamily="82" charset="0"/>
              </a:rPr>
              <a:t>üŒ</a:t>
            </a:r>
            <a:r>
              <a:rPr lang="en-US" sz="7000" b="1" dirty="0" smtClean="0">
                <a:solidFill>
                  <a:srgbClr val="00B050"/>
                </a:solidFill>
                <a:latin typeface="DVB-TTSurekh" pitchFamily="82" charset="0"/>
              </a:rPr>
              <a:t></a:t>
            </a:r>
            <a:r>
              <a:rPr lang="en-US" sz="7000" b="1" dirty="0" err="1" smtClean="0">
                <a:solidFill>
                  <a:srgbClr val="00B050"/>
                </a:solidFill>
                <a:latin typeface="DVB-TTSurekh" pitchFamily="82" charset="0"/>
              </a:rPr>
              <a:t>ê</a:t>
            </a:r>
            <a:r>
              <a:rPr lang="en-US" sz="7000" b="1" dirty="0" err="1" smtClean="0">
                <a:solidFill>
                  <a:srgbClr val="00B050"/>
                </a:solidFill>
                <a:latin typeface="Shivaji01" pitchFamily="2" charset="0"/>
              </a:rPr>
              <a:t>k</a:t>
            </a:r>
            <a:r>
              <a:rPr lang="en-US" sz="7000" b="1" dirty="0" smtClean="0">
                <a:solidFill>
                  <a:srgbClr val="00B050"/>
                </a:solidFill>
                <a:latin typeface="DVB-TTSurekh" pitchFamily="82" charset="0"/>
              </a:rPr>
              <a:t> ³ÖÖ</a:t>
            </a:r>
            <a:r>
              <a:rPr lang="en-US" sz="7000" b="1" dirty="0" smtClean="0">
                <a:solidFill>
                  <a:srgbClr val="00B050"/>
                </a:solidFill>
                <a:latin typeface="Shivaji01" pitchFamily="2" charset="0"/>
              </a:rPr>
              <a:t>g</a:t>
            </a:r>
            <a:r>
              <a:rPr lang="en-US" sz="7000" b="1" dirty="0" smtClean="0">
                <a:solidFill>
                  <a:srgbClr val="00B050"/>
                </a:solidFill>
                <a:latin typeface="DVB-TTSurekh" pitchFamily="82" charset="0"/>
              </a:rPr>
              <a:t>Ö</a:t>
            </a:r>
            <a:r>
              <a:rPr lang="en-US" sz="7000" b="1" dirty="0" smtClean="0">
                <a:solidFill>
                  <a:srgbClr val="00B050"/>
                </a:solidFill>
                <a:latin typeface="Shivaji01" pitchFamily="2" charset="0"/>
              </a:rPr>
              <a:t>at </a:t>
            </a:r>
            <a:r>
              <a:rPr lang="en-US" sz="7000" b="1" dirty="0" smtClean="0">
                <a:solidFill>
                  <a:srgbClr val="00B050"/>
                </a:solidFill>
                <a:latin typeface="DVB-TTSurekh" pitchFamily="82" charset="0"/>
              </a:rPr>
              <a:t>†×ŸÖ¿ÖµÖ ¤</a:t>
            </a:r>
            <a:r>
              <a:rPr lang="en-US" sz="7000" b="1" dirty="0" err="1" smtClean="0">
                <a:solidFill>
                  <a:srgbClr val="00B050"/>
                </a:solidFill>
                <a:latin typeface="DVB-TTSurekh" pitchFamily="82" charset="0"/>
              </a:rPr>
              <a:t>üÖ™ü</a:t>
            </a:r>
            <a:r>
              <a:rPr lang="en-US" sz="7000" b="1" dirty="0" smtClean="0">
                <a:solidFill>
                  <a:srgbClr val="00B050"/>
                </a:solidFill>
                <a:latin typeface="DVB-TTSurekh" pitchFamily="82" charset="0"/>
              </a:rPr>
              <a:t> </a:t>
            </a:r>
            <a:r>
              <a:rPr lang="en-US" sz="7000" b="1" dirty="0" err="1" smtClean="0">
                <a:solidFill>
                  <a:srgbClr val="00B050"/>
                </a:solidFill>
                <a:latin typeface="Shivaji01" pitchFamily="2" charset="0"/>
              </a:rPr>
              <a:t>laaok</a:t>
            </a:r>
            <a:r>
              <a:rPr lang="en-US" sz="7000" b="1" dirty="0" smtClean="0">
                <a:solidFill>
                  <a:srgbClr val="00B050"/>
                </a:solidFill>
                <a:latin typeface="DVB-TTSurekh" pitchFamily="82" charset="0"/>
              </a:rPr>
              <a:t>ú¾ÖÃŸÖß †</a:t>
            </a:r>
            <a:r>
              <a:rPr lang="en-US" sz="7000" b="1" dirty="0" err="1" smtClean="0">
                <a:solidFill>
                  <a:srgbClr val="00B050"/>
                </a:solidFill>
                <a:latin typeface="DVB-TTSurekh" pitchFamily="82" charset="0"/>
              </a:rPr>
              <a:t>ÖÆêü</a:t>
            </a:r>
            <a:r>
              <a:rPr lang="en-US" sz="7000" b="1" dirty="0" smtClean="0">
                <a:solidFill>
                  <a:srgbClr val="00B050"/>
                </a:solidFill>
                <a:latin typeface="DVB-TTSurekh" pitchFamily="82" charset="0"/>
              </a:rPr>
              <a:t>. </a:t>
            </a:r>
            <a:r>
              <a:rPr lang="en-US" sz="7000" dirty="0" smtClean="0">
                <a:solidFill>
                  <a:srgbClr val="00B050"/>
                </a:solidFill>
                <a:latin typeface="DVB-TTSurekh" pitchFamily="82" charset="0"/>
              </a:rPr>
              <a:t>»</a:t>
            </a:r>
            <a:r>
              <a:rPr lang="en-US" sz="7000" dirty="0" err="1" smtClean="0">
                <a:solidFill>
                  <a:srgbClr val="00B050"/>
                </a:solidFill>
                <a:latin typeface="DVB-TTSurekh" pitchFamily="82" charset="0"/>
              </a:rPr>
              <a:t>ÖÖê</a:t>
            </a:r>
            <a:r>
              <a:rPr lang="en-US" sz="7000" dirty="0" smtClean="0">
                <a:solidFill>
                  <a:srgbClr val="00B050"/>
                </a:solidFill>
                <a:latin typeface="DVB-TTSurekh" pitchFamily="82" charset="0"/>
              </a:rPr>
              <a:t></a:t>
            </a:r>
            <a:r>
              <a:rPr lang="en-US" sz="7000" dirty="0" err="1" smtClean="0">
                <a:solidFill>
                  <a:srgbClr val="00B050"/>
                </a:solidFill>
                <a:latin typeface="Shivaji01" pitchFamily="2" charset="0"/>
              </a:rPr>
              <a:t>k</a:t>
            </a:r>
            <a:r>
              <a:rPr lang="en-US" sz="7000" dirty="0" err="1" smtClean="0">
                <a:solidFill>
                  <a:srgbClr val="00B050"/>
                </a:solidFill>
                <a:latin typeface="DVB-TTSurekh" pitchFamily="82" charset="0"/>
              </a:rPr>
              <a:t>ÃÖÓ</a:t>
            </a:r>
            <a:r>
              <a:rPr lang="en-US" sz="7000" dirty="0" smtClean="0">
                <a:solidFill>
                  <a:srgbClr val="00B050"/>
                </a:solidFill>
                <a:latin typeface="DVB-TTSurekh" pitchFamily="82" charset="0"/>
              </a:rPr>
              <a:t></a:t>
            </a:r>
            <a:r>
              <a:rPr lang="en-US" sz="7000" dirty="0" smtClean="0">
                <a:solidFill>
                  <a:srgbClr val="00B050"/>
                </a:solidFill>
                <a:latin typeface="Shivaji01" pitchFamily="2" charset="0"/>
              </a:rPr>
              <a:t>#</a:t>
            </a:r>
            <a:r>
              <a:rPr lang="en-US" sz="7000" dirty="0" err="1" smtClean="0">
                <a:solidFill>
                  <a:srgbClr val="00B050"/>
                </a:solidFill>
                <a:latin typeface="Shivaji01" pitchFamily="2" charset="0"/>
              </a:rPr>
              <a:t>yaa</a:t>
            </a:r>
            <a:r>
              <a:rPr lang="en-US" sz="7000" dirty="0" smtClean="0">
                <a:solidFill>
                  <a:srgbClr val="00B050"/>
                </a:solidFill>
                <a:latin typeface="Shivaji01" pitchFamily="2" charset="0"/>
              </a:rPr>
              <a:t> </a:t>
            </a:r>
            <a:r>
              <a:rPr lang="en-US" sz="7000" b="1" dirty="0" smtClean="0">
                <a:solidFill>
                  <a:srgbClr val="00B050"/>
                </a:solidFill>
                <a:latin typeface="DVB-TTSurekh" pitchFamily="82" charset="0"/>
              </a:rPr>
              <a:t>×¾ÖŸÖ¸</a:t>
            </a:r>
            <a:r>
              <a:rPr lang="en-US" sz="7000" b="1" dirty="0" smtClean="0">
                <a:solidFill>
                  <a:srgbClr val="00B050"/>
                </a:solidFill>
                <a:latin typeface="Shivaji01" pitchFamily="2" charset="0"/>
              </a:rPr>
              <a:t>Na</a:t>
            </a:r>
            <a:r>
              <a:rPr lang="en-US" sz="7000" b="1" dirty="0" smtClean="0">
                <a:solidFill>
                  <a:srgbClr val="00B050"/>
                </a:solidFill>
                <a:latin typeface="DVB-TTSurekh" pitchFamily="82" charset="0"/>
              </a:rPr>
              <a:t>üÖ¾Ö¸ü </a:t>
            </a:r>
            <a:r>
              <a:rPr lang="en-US" sz="7000" dirty="0" err="1" smtClean="0">
                <a:solidFill>
                  <a:srgbClr val="00B050"/>
                </a:solidFill>
                <a:latin typeface="Shivaji01" pitchFamily="2" charset="0"/>
              </a:rPr>
              <a:t>pirNaama</a:t>
            </a:r>
            <a:r>
              <a:rPr lang="en-US" sz="7000" dirty="0" smtClean="0">
                <a:solidFill>
                  <a:srgbClr val="00B050"/>
                </a:solidFill>
                <a:latin typeface="Shivaji01" pitchFamily="2" charset="0"/>
              </a:rPr>
              <a:t> </a:t>
            </a:r>
            <a:r>
              <a:rPr lang="en-US" sz="7000" b="1" dirty="0" smtClean="0">
                <a:solidFill>
                  <a:srgbClr val="00B050"/>
                </a:solidFill>
                <a:latin typeface="DVB-TTSurekh" pitchFamily="82" charset="0"/>
              </a:rPr>
              <a:t></a:t>
            </a:r>
            <a:r>
              <a:rPr lang="en-US" sz="7000" dirty="0" smtClean="0">
                <a:solidFill>
                  <a:srgbClr val="00B050"/>
                </a:solidFill>
                <a:latin typeface="Shivaji01" pitchFamily="2" charset="0"/>
              </a:rPr>
              <a:t> krNaaro GaTk </a:t>
            </a:r>
            <a:r>
              <a:rPr lang="en-US" sz="7000" b="1" dirty="0" smtClean="0">
                <a:solidFill>
                  <a:srgbClr val="00B050"/>
                </a:solidFill>
                <a:latin typeface="DVB-TTSurekh" pitchFamily="82" charset="0"/>
              </a:rPr>
              <a:t>ú †ÖÆêüŸÖ. </a:t>
            </a:r>
            <a:r>
              <a:rPr lang="en-US" sz="7000" b="1" dirty="0" err="1" smtClean="0">
                <a:solidFill>
                  <a:srgbClr val="00B050"/>
                </a:solidFill>
                <a:latin typeface="DVB-TTSurekh" pitchFamily="82" charset="0"/>
              </a:rPr>
              <a:t>Æêü</a:t>
            </a:r>
            <a:r>
              <a:rPr lang="en-US" sz="7000" b="1" dirty="0" smtClean="0">
                <a:solidFill>
                  <a:srgbClr val="00B050"/>
                </a:solidFill>
                <a:latin typeface="DVB-TTSurekh" pitchFamily="82" charset="0"/>
              </a:rPr>
              <a:t> </a:t>
            </a:r>
            <a:r>
              <a:rPr lang="en-US" sz="7000" dirty="0" err="1" smtClean="0">
                <a:solidFill>
                  <a:srgbClr val="00B050"/>
                </a:solidFill>
                <a:latin typeface="Shivaji01" pitchFamily="2" charset="0"/>
              </a:rPr>
              <a:t>GaTk</a:t>
            </a:r>
            <a:r>
              <a:rPr lang="en-US" sz="7000" dirty="0" smtClean="0">
                <a:solidFill>
                  <a:srgbClr val="00B050"/>
                </a:solidFill>
                <a:latin typeface="Shivaji01" pitchFamily="2" charset="0"/>
              </a:rPr>
              <a:t> </a:t>
            </a:r>
            <a:r>
              <a:rPr lang="en-US" sz="7000" b="1" dirty="0" smtClean="0">
                <a:solidFill>
                  <a:srgbClr val="00B050"/>
                </a:solidFill>
                <a:latin typeface="DVB-TTSurekh" pitchFamily="82" charset="0"/>
              </a:rPr>
              <a:t>ú ¯</a:t>
            </a:r>
            <a:r>
              <a:rPr lang="en-US" sz="7000" b="1" dirty="0" err="1" smtClean="0">
                <a:solidFill>
                  <a:srgbClr val="00B050"/>
                </a:solidFill>
                <a:latin typeface="DVB-TTSurekh" pitchFamily="82" charset="0"/>
              </a:rPr>
              <a:t>Öãœüß»Ö¯ÖÏ´ÖÖ</a:t>
            </a:r>
            <a:r>
              <a:rPr lang="en-US" sz="7000" b="1" dirty="0" err="1" smtClean="0">
                <a:solidFill>
                  <a:srgbClr val="00B050"/>
                </a:solidFill>
                <a:latin typeface="Shivaji01" pitchFamily="2" charset="0"/>
              </a:rPr>
              <a:t>N</a:t>
            </a:r>
            <a:r>
              <a:rPr lang="en-US" sz="7000" b="1" dirty="0" err="1" smtClean="0">
                <a:solidFill>
                  <a:srgbClr val="00B050"/>
                </a:solidFill>
                <a:latin typeface="DVB-TTSurekh" pitchFamily="82" charset="0"/>
              </a:rPr>
              <a:t>Öê</a:t>
            </a:r>
            <a:r>
              <a:rPr lang="en-US" sz="7000" b="1" dirty="0" smtClean="0">
                <a:solidFill>
                  <a:srgbClr val="00B050"/>
                </a:solidFill>
                <a:latin typeface="DVB-TTSurekh" pitchFamily="82" charset="0"/>
              </a:rPr>
              <a:t> †</a:t>
            </a:r>
            <a:r>
              <a:rPr lang="en-US" sz="7000" b="1" dirty="0" err="1" smtClean="0">
                <a:solidFill>
                  <a:srgbClr val="00B050"/>
                </a:solidFill>
                <a:latin typeface="DVB-TTSurekh" pitchFamily="82" charset="0"/>
              </a:rPr>
              <a:t>ÖÆêüŸÖ</a:t>
            </a:r>
            <a:r>
              <a:rPr lang="en-US" sz="7000" b="1" dirty="0" smtClean="0">
                <a:solidFill>
                  <a:srgbClr val="00B050"/>
                </a:solidFill>
                <a:latin typeface="DVB-TTSurekh" pitchFamily="82" charset="0"/>
              </a:rPr>
              <a:t>.</a:t>
            </a:r>
          </a:p>
          <a:p>
            <a:pPr>
              <a:buNone/>
            </a:pPr>
            <a:r>
              <a:rPr lang="en-US" sz="10000" b="1" dirty="0" smtClean="0">
                <a:solidFill>
                  <a:srgbClr val="FF0000"/>
                </a:solidFill>
                <a:latin typeface="Shivaji01" pitchFamily="2" charset="0"/>
              </a:rPr>
              <a:t>1</a:t>
            </a:r>
            <a:r>
              <a:rPr lang="en-US" sz="10000" b="1" dirty="0" smtClean="0">
                <a:solidFill>
                  <a:srgbClr val="FF0000"/>
                </a:solidFill>
                <a:latin typeface="DVB-TTSurekh" pitchFamily="82" charset="0"/>
              </a:rPr>
              <a:t>)</a:t>
            </a:r>
            <a:r>
              <a:rPr lang="en-US" sz="10000" b="1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10000" b="1" dirty="0" err="1" smtClean="0">
                <a:solidFill>
                  <a:srgbClr val="FF0000"/>
                </a:solidFill>
                <a:latin typeface="Shivaji01" pitchFamily="2" charset="0"/>
              </a:rPr>
              <a:t>BaaOgaaoilak</a:t>
            </a:r>
            <a:r>
              <a:rPr lang="en-US" sz="10000" b="1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10000" b="1" dirty="0" err="1" smtClean="0">
                <a:solidFill>
                  <a:srgbClr val="FF0000"/>
                </a:solidFill>
                <a:latin typeface="Shivaji01" pitchFamily="2" charset="0"/>
              </a:rPr>
              <a:t>GaTk</a:t>
            </a:r>
            <a:r>
              <a:rPr lang="en-US" sz="10000" b="1" dirty="0" smtClean="0">
                <a:solidFill>
                  <a:srgbClr val="FF0000"/>
                </a:solidFill>
                <a:latin typeface="Shivaji01" pitchFamily="2" charset="0"/>
              </a:rPr>
              <a:t> :</a:t>
            </a:r>
          </a:p>
          <a:p>
            <a:pPr marL="1371600" indent="-1371600">
              <a:buNone/>
            </a:pPr>
            <a:r>
              <a:rPr lang="en-US" sz="7300" dirty="0" smtClean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A. </a:t>
            </a:r>
            <a:r>
              <a:rPr lang="en-US" sz="7300" dirty="0" err="1" smtClean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BaUrcanaa</a:t>
            </a:r>
            <a:r>
              <a:rPr lang="en-US" sz="7300" dirty="0" smtClean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 </a:t>
            </a:r>
          </a:p>
          <a:p>
            <a:pPr marL="1371600" indent="-1371600">
              <a:buNone/>
            </a:pPr>
            <a:r>
              <a:rPr lang="en-US" sz="7300" dirty="0" smtClean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      1.pva-t 2.pzaro 3.maOdana </a:t>
            </a:r>
          </a:p>
          <a:p>
            <a:pPr marL="1371600" indent="-1371600">
              <a:lnSpc>
                <a:spcPct val="120000"/>
              </a:lnSpc>
              <a:buNone/>
            </a:pPr>
            <a:r>
              <a:rPr lang="en-US" sz="7300" dirty="0" err="1" smtClean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ba</a:t>
            </a:r>
            <a:r>
              <a:rPr lang="en-US" sz="7300" dirty="0" smtClean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. </a:t>
            </a:r>
            <a:r>
              <a:rPr lang="en-US" sz="7300" dirty="0" err="1" smtClean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paNaI</a:t>
            </a:r>
            <a:r>
              <a:rPr lang="en-US" sz="7300" dirty="0" smtClean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7300" dirty="0" err="1" smtClean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purvaza</a:t>
            </a:r>
            <a:r>
              <a:rPr lang="en-US" sz="7300" dirty="0" smtClean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</a:p>
          <a:p>
            <a:pPr marL="1371600" indent="-1371600">
              <a:lnSpc>
                <a:spcPct val="120000"/>
              </a:lnSpc>
              <a:buNone/>
            </a:pPr>
            <a:r>
              <a:rPr lang="en-US" sz="7300" dirty="0" smtClean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k. </a:t>
            </a:r>
            <a:r>
              <a:rPr lang="en-US" sz="7300" dirty="0" err="1" smtClean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hvaamaana</a:t>
            </a:r>
            <a:endParaRPr lang="en-US" sz="7300" dirty="0" smtClean="0">
              <a:solidFill>
                <a:schemeClr val="tx2">
                  <a:lumMod val="75000"/>
                </a:schemeClr>
              </a:solidFill>
              <a:latin typeface="Shivaji01" pitchFamily="2" charset="0"/>
            </a:endParaRPr>
          </a:p>
          <a:p>
            <a:pPr marL="1371600" indent="-1371600">
              <a:lnSpc>
                <a:spcPct val="120000"/>
              </a:lnSpc>
              <a:buNone/>
            </a:pPr>
            <a:r>
              <a:rPr lang="en-US" sz="7300" dirty="0" smtClean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D. </a:t>
            </a:r>
            <a:r>
              <a:rPr lang="en-US" sz="7300" dirty="0" err="1" smtClean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jamaIna</a:t>
            </a:r>
            <a:endParaRPr lang="en-US" sz="7300" dirty="0" smtClean="0">
              <a:solidFill>
                <a:schemeClr val="tx2">
                  <a:lumMod val="75000"/>
                </a:schemeClr>
              </a:solidFill>
              <a:latin typeface="Shivaji01" pitchFamily="2" charset="0"/>
            </a:endParaRPr>
          </a:p>
          <a:p>
            <a:pPr marL="1371600" indent="-1371600">
              <a:lnSpc>
                <a:spcPct val="120000"/>
              </a:lnSpc>
              <a:buNone/>
            </a:pPr>
            <a:r>
              <a:rPr lang="en-US" sz="7300" dirty="0" smtClean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[.</a:t>
            </a:r>
            <a:r>
              <a:rPr lang="en-US" sz="7300" dirty="0" err="1" smtClean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KinajasaMp</a:t>
            </a:r>
            <a:r>
              <a:rPr lang="en-US" sz="7300" dirty="0" smtClean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&lt;</a:t>
            </a:r>
            <a:r>
              <a:rPr lang="en-US" sz="7300" dirty="0" err="1" smtClean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aI</a:t>
            </a:r>
            <a:endParaRPr lang="en-US" sz="7300" dirty="0" smtClean="0">
              <a:solidFill>
                <a:schemeClr val="tx2">
                  <a:lumMod val="75000"/>
                </a:schemeClr>
              </a:solidFill>
              <a:latin typeface="Shivaji01" pitchFamily="2" charset="0"/>
            </a:endParaRPr>
          </a:p>
          <a:p>
            <a:pPr>
              <a:lnSpc>
                <a:spcPct val="120000"/>
              </a:lnSpc>
              <a:buNone/>
            </a:pPr>
            <a:r>
              <a:rPr lang="en-US" sz="7000" dirty="0" smtClean="0">
                <a:solidFill>
                  <a:schemeClr val="tx2"/>
                </a:solidFill>
                <a:latin typeface="Shivaji01" pitchFamily="2" charset="0"/>
              </a:rPr>
              <a:t>[-. </a:t>
            </a:r>
            <a:r>
              <a:rPr lang="en-US" sz="7000" dirty="0" err="1" smtClean="0">
                <a:solidFill>
                  <a:schemeClr val="tx2"/>
                </a:solidFill>
                <a:latin typeface="Shivaji01" pitchFamily="2" charset="0"/>
              </a:rPr>
              <a:t>naOsaiga</a:t>
            </a:r>
            <a:r>
              <a:rPr lang="en-US" sz="7000" dirty="0" smtClean="0">
                <a:solidFill>
                  <a:schemeClr val="tx2"/>
                </a:solidFill>
                <a:latin typeface="Shivaji01" pitchFamily="2" charset="0"/>
              </a:rPr>
              <a:t>-k </a:t>
            </a:r>
            <a:r>
              <a:rPr lang="en-US" sz="7000" dirty="0" err="1" smtClean="0">
                <a:solidFill>
                  <a:schemeClr val="tx2"/>
                </a:solidFill>
                <a:latin typeface="Shivaji01" pitchFamily="2" charset="0"/>
              </a:rPr>
              <a:t>vanasptI</a:t>
            </a:r>
            <a:endParaRPr lang="en-US" sz="7000" dirty="0" smtClean="0">
              <a:solidFill>
                <a:schemeClr val="tx2"/>
              </a:solidFill>
              <a:latin typeface="Shivaji01" pitchFamily="2" charset="0"/>
            </a:endParaRPr>
          </a:p>
          <a:p>
            <a:pPr>
              <a:buNone/>
            </a:pPr>
            <a:endParaRPr lang="en-US" b="1" dirty="0" smtClean="0">
              <a:solidFill>
                <a:srgbClr val="0070C0"/>
              </a:solidFill>
              <a:latin typeface="DVB-TTSurekh" pitchFamily="82" charset="0"/>
            </a:endParaRPr>
          </a:p>
          <a:p>
            <a:pPr>
              <a:buNone/>
            </a:pPr>
            <a:endParaRPr lang="en-US" b="1" dirty="0">
              <a:solidFill>
                <a:srgbClr val="0070C0"/>
              </a:solidFill>
              <a:latin typeface="DVB-TTSurekh" pitchFamily="82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458200" cy="6400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Shivaji01" pitchFamily="2" charset="0"/>
              </a:rPr>
              <a:t>2</a:t>
            </a:r>
            <a:r>
              <a:rPr lang="en-US" b="1" dirty="0" smtClean="0">
                <a:solidFill>
                  <a:srgbClr val="FF0000"/>
                </a:solidFill>
                <a:latin typeface="DVB-TTSurekh" pitchFamily="82" charset="0"/>
              </a:rPr>
              <a:t>)</a:t>
            </a:r>
            <a:r>
              <a:rPr lang="en-US" b="1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hivaji01" pitchFamily="2" charset="0"/>
              </a:rPr>
              <a:t>Aaiqa</a:t>
            </a:r>
            <a:r>
              <a:rPr lang="en-US" b="1" dirty="0" smtClean="0">
                <a:solidFill>
                  <a:srgbClr val="FF0000"/>
                </a:solidFill>
                <a:latin typeface="Shivaji01" pitchFamily="2" charset="0"/>
              </a:rPr>
              <a:t>-k </a:t>
            </a:r>
            <a:r>
              <a:rPr lang="en-US" b="1" dirty="0" err="1" smtClean="0">
                <a:solidFill>
                  <a:srgbClr val="FF0000"/>
                </a:solidFill>
                <a:latin typeface="Shivaji01" pitchFamily="2" charset="0"/>
              </a:rPr>
              <a:t>GaTk</a:t>
            </a:r>
            <a:r>
              <a:rPr lang="en-US" b="1" dirty="0" smtClean="0">
                <a:solidFill>
                  <a:srgbClr val="FF0000"/>
                </a:solidFill>
                <a:latin typeface="Shivaji01" pitchFamily="2" charset="0"/>
              </a:rPr>
              <a:t> :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Shivaji01" pitchFamily="2" charset="0"/>
              </a:rPr>
              <a:t>          </a:t>
            </a:r>
            <a:r>
              <a:rPr lang="en-US" dirty="0" smtClean="0">
                <a:latin typeface="Shivaji01" pitchFamily="2" charset="0"/>
              </a:rPr>
              <a:t>A. </a:t>
            </a:r>
            <a:r>
              <a:rPr lang="en-US" dirty="0" err="1" smtClean="0">
                <a:latin typeface="Shivaji01" pitchFamily="2" charset="0"/>
              </a:rPr>
              <a:t>vaahtukIcaI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saaQanao</a:t>
            </a:r>
            <a:endParaRPr lang="en-US" dirty="0" smtClean="0">
              <a:latin typeface="Shivaji01" pitchFamily="2" charset="0"/>
            </a:endParaRPr>
          </a:p>
          <a:p>
            <a:pPr>
              <a:buNone/>
            </a:pPr>
            <a:r>
              <a:rPr lang="en-US" dirty="0" smtClean="0">
                <a:latin typeface="Shivaji01" pitchFamily="2" charset="0"/>
              </a:rPr>
              <a:t>              </a:t>
            </a:r>
            <a:r>
              <a:rPr lang="en-US" dirty="0" err="1" smtClean="0">
                <a:latin typeface="Shivaji01" pitchFamily="2" charset="0"/>
              </a:rPr>
              <a:t>ba</a:t>
            </a:r>
            <a:r>
              <a:rPr lang="en-US" dirty="0" smtClean="0">
                <a:latin typeface="Shivaji01" pitchFamily="2" charset="0"/>
              </a:rPr>
              <a:t> .</a:t>
            </a:r>
            <a:r>
              <a:rPr lang="en-US" dirty="0" err="1" smtClean="0">
                <a:latin typeface="Shivaji01" pitchFamily="2" charset="0"/>
              </a:rPr>
              <a:t>Kinajao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</a:t>
            </a:r>
            <a:r>
              <a:rPr lang="en-US" dirty="0" smtClean="0">
                <a:latin typeface="Shivaji01" pitchFamily="2" charset="0"/>
              </a:rPr>
              <a:t> }</a:t>
            </a:r>
            <a:r>
              <a:rPr lang="en-US" dirty="0" err="1" smtClean="0">
                <a:latin typeface="Shivaji01" pitchFamily="2" charset="0"/>
              </a:rPr>
              <a:t>jaa-saaQanaaMcao</a:t>
            </a:r>
            <a:r>
              <a:rPr lang="en-US" dirty="0" smtClean="0">
                <a:latin typeface="Shivaji01" pitchFamily="2" charset="0"/>
              </a:rPr>
              <a:t> ]%</a:t>
            </a:r>
            <a:r>
              <a:rPr lang="en-US" dirty="0" err="1" smtClean="0">
                <a:latin typeface="Shivaji01" pitchFamily="2" charset="0"/>
              </a:rPr>
              <a:t>Knana</a:t>
            </a:r>
            <a:endParaRPr lang="en-US" dirty="0" smtClean="0">
              <a:latin typeface="Shivaji01" pitchFamily="2" charset="0"/>
            </a:endParaRPr>
          </a:p>
          <a:p>
            <a:pPr>
              <a:buNone/>
            </a:pPr>
            <a:r>
              <a:rPr lang="en-US" dirty="0" smtClean="0">
                <a:latin typeface="Shivaji01" pitchFamily="2" charset="0"/>
              </a:rPr>
              <a:t>              k. </a:t>
            </a:r>
            <a:r>
              <a:rPr lang="en-US" dirty="0" err="1" smtClean="0">
                <a:latin typeface="Shivaji01" pitchFamily="2" charset="0"/>
              </a:rPr>
              <a:t>AaOQaaoigak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ivakasa</a:t>
            </a:r>
            <a:endParaRPr lang="en-US" dirty="0" smtClean="0">
              <a:latin typeface="Shivaji01" pitchFamily="2" charset="0"/>
            </a:endParaRPr>
          </a:p>
          <a:p>
            <a:pPr>
              <a:buNone/>
            </a:pPr>
            <a:r>
              <a:rPr lang="en-US" dirty="0" smtClean="0">
                <a:latin typeface="Shivaji01" pitchFamily="2" charset="0"/>
              </a:rPr>
              <a:t>               D. </a:t>
            </a:r>
            <a:r>
              <a:rPr lang="en-US" dirty="0" err="1" smtClean="0">
                <a:latin typeface="Shivaji01" pitchFamily="2" charset="0"/>
              </a:rPr>
              <a:t>jalaisaMcanaacaI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saaQanao</a:t>
            </a:r>
            <a:endParaRPr lang="en-US" dirty="0" smtClean="0">
              <a:latin typeface="Shivaji01" pitchFamily="2" charset="0"/>
            </a:endParaRPr>
          </a:p>
          <a:p>
            <a:pPr>
              <a:buNone/>
            </a:pPr>
            <a:r>
              <a:rPr lang="en-US" dirty="0" smtClean="0">
                <a:latin typeface="Shivaji01" pitchFamily="2" charset="0"/>
              </a:rPr>
              <a:t>               [. </a:t>
            </a:r>
            <a:r>
              <a:rPr lang="en-US" dirty="0" err="1" smtClean="0">
                <a:latin typeface="Shivaji01" pitchFamily="2" charset="0"/>
              </a:rPr>
              <a:t>naagairkrNa</a:t>
            </a:r>
            <a:r>
              <a:rPr lang="en-US" dirty="0" smtClean="0">
                <a:latin typeface="Shivaji01" pitchFamily="2" charset="0"/>
              </a:rPr>
              <a:t> </a:t>
            </a:r>
          </a:p>
          <a:p>
            <a:pPr>
              <a:buNone/>
            </a:pPr>
            <a:endParaRPr lang="en-US" b="1" dirty="0" smtClean="0">
              <a:solidFill>
                <a:srgbClr val="FF0000"/>
              </a:solidFill>
              <a:latin typeface="Shivaji01" pitchFamily="2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Shivaji01" pitchFamily="2" charset="0"/>
              </a:rPr>
              <a:t>3</a:t>
            </a:r>
            <a:r>
              <a:rPr lang="en-US" b="1" dirty="0" smtClean="0">
                <a:solidFill>
                  <a:srgbClr val="FF0000"/>
                </a:solidFill>
                <a:latin typeface="DVB-TTSurekh" pitchFamily="82" charset="0"/>
              </a:rPr>
              <a:t>)</a:t>
            </a:r>
            <a:r>
              <a:rPr lang="en-US" b="1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hivaji01" pitchFamily="2" charset="0"/>
              </a:rPr>
              <a:t>Qaaima</a:t>
            </a:r>
            <a:r>
              <a:rPr lang="en-US" b="1" dirty="0" smtClean="0">
                <a:solidFill>
                  <a:srgbClr val="FF0000"/>
                </a:solidFill>
                <a:latin typeface="Shivaji01" pitchFamily="2" charset="0"/>
              </a:rPr>
              <a:t>-k </a:t>
            </a:r>
            <a:r>
              <a:rPr lang="en-US" b="1" dirty="0" err="1" smtClean="0">
                <a:solidFill>
                  <a:srgbClr val="FF0000"/>
                </a:solidFill>
                <a:latin typeface="Shivaji01" pitchFamily="2" charset="0"/>
              </a:rPr>
              <a:t>GaTk</a:t>
            </a:r>
            <a:r>
              <a:rPr lang="en-US" b="1" dirty="0" smtClean="0">
                <a:solidFill>
                  <a:srgbClr val="FF0000"/>
                </a:solidFill>
                <a:latin typeface="Shivaji01" pitchFamily="2" charset="0"/>
              </a:rPr>
              <a:t> :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Shivaji01" pitchFamily="2" charset="0"/>
              </a:rPr>
              <a:t>4</a:t>
            </a:r>
            <a:r>
              <a:rPr lang="en-US" b="1" dirty="0" smtClean="0">
                <a:solidFill>
                  <a:srgbClr val="FF0000"/>
                </a:solidFill>
                <a:latin typeface="DVB-TTSurekh" pitchFamily="82" charset="0"/>
              </a:rPr>
              <a:t>)</a:t>
            </a:r>
            <a:r>
              <a:rPr lang="en-US" b="1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hivaji01" pitchFamily="2" charset="0"/>
              </a:rPr>
              <a:t>rajakIya</a:t>
            </a:r>
            <a:r>
              <a:rPr lang="en-US" b="1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hivaji01" pitchFamily="2" charset="0"/>
              </a:rPr>
              <a:t>GaTk</a:t>
            </a:r>
            <a:r>
              <a:rPr lang="en-US" b="1" dirty="0" smtClean="0">
                <a:solidFill>
                  <a:srgbClr val="FF0000"/>
                </a:solidFill>
                <a:latin typeface="Shivaji01" pitchFamily="2" charset="0"/>
              </a:rPr>
              <a:t> :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Shivaji01" pitchFamily="2" charset="0"/>
              </a:rPr>
              <a:t>5</a:t>
            </a:r>
            <a:r>
              <a:rPr lang="en-US" b="1" dirty="0" smtClean="0">
                <a:solidFill>
                  <a:srgbClr val="FF0000"/>
                </a:solidFill>
                <a:latin typeface="DVB-TTSurekh" pitchFamily="82" charset="0"/>
              </a:rPr>
              <a:t>)</a:t>
            </a:r>
            <a:r>
              <a:rPr lang="en-US" b="1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hivaji01" pitchFamily="2" charset="0"/>
              </a:rPr>
              <a:t>saamaaijak</a:t>
            </a:r>
            <a:r>
              <a:rPr lang="en-US" b="1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hivaji01" pitchFamily="2" charset="0"/>
              </a:rPr>
              <a:t>GaTk</a:t>
            </a:r>
            <a:r>
              <a:rPr lang="en-US" b="1" dirty="0" smtClean="0">
                <a:solidFill>
                  <a:srgbClr val="FF0000"/>
                </a:solidFill>
                <a:latin typeface="Shivaji01" pitchFamily="2" charset="0"/>
              </a:rPr>
              <a:t> :</a:t>
            </a:r>
          </a:p>
          <a:p>
            <a:pPr>
              <a:buNone/>
            </a:pPr>
            <a:endParaRPr lang="en-US" sz="4000" b="1" dirty="0" smtClean="0">
              <a:solidFill>
                <a:srgbClr val="FF0000"/>
              </a:solidFill>
              <a:latin typeface="Shivaji01" pitchFamily="2" charset="0"/>
            </a:endParaRPr>
          </a:p>
          <a:p>
            <a:pPr>
              <a:buNone/>
            </a:pPr>
            <a:r>
              <a:rPr lang="en-US" sz="4000" b="1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</a:p>
          <a:p>
            <a:pPr>
              <a:buNone/>
            </a:pPr>
            <a:endParaRPr lang="en-US" sz="4000" b="1" dirty="0" smtClean="0">
              <a:solidFill>
                <a:srgbClr val="FF0000"/>
              </a:solidFill>
              <a:latin typeface="Shivaji01" pitchFamily="2" charset="0"/>
            </a:endParaRPr>
          </a:p>
          <a:p>
            <a:pPr>
              <a:buNone/>
            </a:pPr>
            <a:endParaRPr lang="en-US" sz="2800" dirty="0" smtClean="0">
              <a:latin typeface="Shivaji01" pitchFamily="2" charset="0"/>
            </a:endParaRPr>
          </a:p>
          <a:p>
            <a:pPr>
              <a:buNone/>
            </a:pPr>
            <a:endParaRPr lang="en-US" sz="4000" b="1" dirty="0" smtClean="0">
              <a:solidFill>
                <a:srgbClr val="FF0000"/>
              </a:solidFill>
              <a:latin typeface="Shivaji01" pitchFamily="2" charset="0"/>
            </a:endParaRPr>
          </a:p>
          <a:p>
            <a:pPr>
              <a:buNone/>
            </a:pPr>
            <a:endParaRPr lang="en-US" sz="4000" b="1" dirty="0" smtClean="0">
              <a:solidFill>
                <a:srgbClr val="FF0000"/>
              </a:solidFill>
              <a:latin typeface="Shivaji01" pitchFamily="2" charset="0"/>
            </a:endParaRPr>
          </a:p>
          <a:p>
            <a:pPr>
              <a:buNone/>
            </a:pPr>
            <a:endParaRPr lang="en-US" b="1" dirty="0">
              <a:solidFill>
                <a:srgbClr val="00B050"/>
              </a:solidFill>
              <a:latin typeface="DVB-TTSurekh" pitchFamily="82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0"/>
            <a:ext cx="8305800" cy="6400800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accent4">
                    <a:lumMod val="75000"/>
                  </a:schemeClr>
                </a:solidFill>
                <a:latin typeface="DVB-TTSurekh" pitchFamily="82" charset="0"/>
              </a:rPr>
              <a:t>ÃÖÖ¬ÖÖ¸üÖŸÖ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DVB-TTSurekh" pitchFamily="82" charset="0"/>
              </a:rPr>
              <a:t> : ¯Öé£¾Öß“µÖÖ 25 </a:t>
            </a:r>
            <a:r>
              <a:rPr lang="en-US" b="1" dirty="0" err="1" smtClean="0">
                <a:solidFill>
                  <a:schemeClr val="accent4">
                    <a:lumMod val="75000"/>
                  </a:schemeClr>
                </a:solidFill>
                <a:latin typeface="Shivaji01" pitchFamily="2" charset="0"/>
              </a:rPr>
              <a:t>T@ko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DVB-TTSurekh" pitchFamily="82" charset="0"/>
              </a:rPr>
              <a:t>1/4 </a:t>
            </a:r>
            <a:r>
              <a:rPr lang="en-US" b="1" dirty="0" err="1" smtClean="0">
                <a:solidFill>
                  <a:schemeClr val="accent4">
                    <a:lumMod val="75000"/>
                  </a:schemeClr>
                </a:solidFill>
                <a:latin typeface="Shivaji01" pitchFamily="2" charset="0"/>
              </a:rPr>
              <a:t>Baagaavar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DVB-TTSurekh" pitchFamily="82" charset="0"/>
              </a:rPr>
              <a:t>90 </a:t>
            </a:r>
            <a:r>
              <a:rPr lang="en-US" b="1" dirty="0" err="1" smtClean="0">
                <a:solidFill>
                  <a:schemeClr val="accent4">
                    <a:lumMod val="75000"/>
                  </a:schemeClr>
                </a:solidFill>
                <a:latin typeface="Shivaji01" pitchFamily="2" charset="0"/>
              </a:rPr>
              <a:t>T@ko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b="1" dirty="0" err="1" smtClean="0">
                <a:solidFill>
                  <a:schemeClr val="accent4">
                    <a:lumMod val="75000"/>
                  </a:schemeClr>
                </a:solidFill>
                <a:latin typeface="Shivaji01" pitchFamily="2" charset="0"/>
              </a:rPr>
              <a:t>laaoksaM#yaa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DVB-TTSurekh" pitchFamily="82" charset="0"/>
              </a:rPr>
              <a:t>†</a:t>
            </a:r>
            <a:r>
              <a:rPr lang="en-US" b="1" dirty="0" err="1" smtClean="0">
                <a:solidFill>
                  <a:schemeClr val="accent4">
                    <a:lumMod val="75000"/>
                  </a:schemeClr>
                </a:solidFill>
                <a:latin typeface="DVB-TTSurekh" pitchFamily="82" charset="0"/>
              </a:rPr>
              <a:t>ÖœüôûŸÖê.¸üÖ×Æü»Öê»Öß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DVB-TTSurekh" pitchFamily="82" charset="0"/>
              </a:rPr>
              <a:t> 10 </a:t>
            </a:r>
            <a:r>
              <a:rPr lang="en-US" b="1" dirty="0" err="1" smtClean="0">
                <a:solidFill>
                  <a:schemeClr val="accent4">
                    <a:lumMod val="75000"/>
                  </a:schemeClr>
                </a:solidFill>
                <a:latin typeface="Shivaji01" pitchFamily="2" charset="0"/>
              </a:rPr>
              <a:t>T@ko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b="1" dirty="0" err="1" smtClean="0">
                <a:solidFill>
                  <a:schemeClr val="accent4">
                    <a:lumMod val="75000"/>
                  </a:schemeClr>
                </a:solidFill>
                <a:latin typeface="Shivaji01" pitchFamily="2" charset="0"/>
              </a:rPr>
              <a:t>laaoksaM#yaa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DVB-TTSurekh" pitchFamily="82" charset="0"/>
              </a:rPr>
              <a:t>¯Öé£¾Öß“µÖÖ 75 </a:t>
            </a:r>
            <a:r>
              <a:rPr lang="en-US" b="1" dirty="0" err="1" smtClean="0">
                <a:solidFill>
                  <a:schemeClr val="accent4">
                    <a:lumMod val="75000"/>
                  </a:schemeClr>
                </a:solidFill>
                <a:latin typeface="Shivaji01" pitchFamily="2" charset="0"/>
              </a:rPr>
              <a:t>T@ko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DVB-TTSurekh" pitchFamily="82" charset="0"/>
              </a:rPr>
              <a:t>7/4 </a:t>
            </a:r>
            <a:r>
              <a:rPr lang="en-US" b="1" dirty="0" err="1" smtClean="0">
                <a:solidFill>
                  <a:schemeClr val="accent4">
                    <a:lumMod val="75000"/>
                  </a:schemeClr>
                </a:solidFill>
                <a:latin typeface="Shivaji01" pitchFamily="2" charset="0"/>
              </a:rPr>
              <a:t>T@ko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b="1" dirty="0" err="1" smtClean="0">
                <a:solidFill>
                  <a:schemeClr val="accent4">
                    <a:lumMod val="75000"/>
                  </a:schemeClr>
                </a:solidFill>
                <a:latin typeface="Shivaji01" pitchFamily="2" charset="0"/>
              </a:rPr>
              <a:t>ivaBaagaat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b="1" dirty="0" err="1" smtClean="0">
                <a:solidFill>
                  <a:schemeClr val="accent4">
                    <a:lumMod val="75000"/>
                  </a:schemeClr>
                </a:solidFill>
                <a:latin typeface="Shivaji01" pitchFamily="2" charset="0"/>
              </a:rPr>
              <a:t>ivaBaagalaI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b="1" dirty="0" err="1" smtClean="0">
                <a:solidFill>
                  <a:schemeClr val="accent4">
                    <a:lumMod val="75000"/>
                  </a:schemeClr>
                </a:solidFill>
                <a:latin typeface="Shivaji01" pitchFamily="2" charset="0"/>
              </a:rPr>
              <a:t>gaolaI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DVB-TTSurekh" pitchFamily="82" charset="0"/>
              </a:rPr>
              <a:t>†ÖÆêü.ÃÖ¾ÖÖÕŸÖ •ÖÖÃŸÖ </a:t>
            </a:r>
            <a:r>
              <a:rPr lang="en-US" b="1" dirty="0" err="1" smtClean="0">
                <a:solidFill>
                  <a:schemeClr val="accent4">
                    <a:lumMod val="75000"/>
                  </a:schemeClr>
                </a:solidFill>
                <a:latin typeface="Shivaji01" pitchFamily="2" charset="0"/>
              </a:rPr>
              <a:t>laaoksaM#yaa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DVB-TTSurekh" pitchFamily="82" charset="0"/>
              </a:rPr>
              <a:t>†Ö×¿ÖµÖÖŸÖ †ÖÆêü.ÃÖ¾ÖÔÃÖÖ´ÖÖ­µÖ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Shivaji01" pitchFamily="2" charset="0"/>
              </a:rPr>
              <a:t>pNao </a:t>
            </a:r>
            <a:r>
              <a:rPr lang="en-US" b="1" dirty="0" err="1" smtClean="0">
                <a:solidFill>
                  <a:schemeClr val="accent4">
                    <a:lumMod val="75000"/>
                  </a:schemeClr>
                </a:solidFill>
                <a:latin typeface="Shivaji01" pitchFamily="2" charset="0"/>
              </a:rPr>
              <a:t>laaoksaM#yaa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b="1" dirty="0" err="1" smtClean="0">
                <a:solidFill>
                  <a:schemeClr val="accent4">
                    <a:lumMod val="75000"/>
                  </a:schemeClr>
                </a:solidFill>
                <a:latin typeface="Shivaji01" pitchFamily="2" charset="0"/>
              </a:rPr>
              <a:t>ivaBaagaNaI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b="1" dirty="0" err="1" smtClean="0">
                <a:solidFill>
                  <a:schemeClr val="accent4">
                    <a:lumMod val="75000"/>
                  </a:schemeClr>
                </a:solidFill>
                <a:latin typeface="Shivaji01" pitchFamily="2" charset="0"/>
              </a:rPr>
              <a:t>puZIlap`maaNao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b="1" dirty="0" err="1" smtClean="0">
                <a:solidFill>
                  <a:schemeClr val="accent4">
                    <a:lumMod val="75000"/>
                  </a:schemeClr>
                </a:solidFill>
                <a:latin typeface="Shivaji01" pitchFamily="2" charset="0"/>
              </a:rPr>
              <a:t>kolaI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DVB-TTSurekh" pitchFamily="82" charset="0"/>
              </a:rPr>
              <a:t>•</a:t>
            </a:r>
            <a:r>
              <a:rPr lang="en-US" b="1" dirty="0" err="1" smtClean="0">
                <a:solidFill>
                  <a:schemeClr val="accent4">
                    <a:lumMod val="75000"/>
                  </a:schemeClr>
                </a:solidFill>
                <a:latin typeface="DVB-TTSurekh" pitchFamily="82" charset="0"/>
              </a:rPr>
              <a:t>ÖÖŸÖê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DVB-TTSurekh" pitchFamily="82" charset="0"/>
              </a:rPr>
              <a:t>.</a:t>
            </a:r>
          </a:p>
          <a:p>
            <a:pPr algn="just">
              <a:buNone/>
            </a:pPr>
            <a:r>
              <a:rPr lang="en-US" b="1" dirty="0" smtClean="0">
                <a:solidFill>
                  <a:srgbClr val="C00000"/>
                </a:solidFill>
                <a:latin typeface="Shivaji01" pitchFamily="2" charset="0"/>
              </a:rPr>
              <a:t>1 </a:t>
            </a:r>
            <a:r>
              <a:rPr lang="en-US" b="1" dirty="0" err="1" smtClean="0">
                <a:solidFill>
                  <a:srgbClr val="C00000"/>
                </a:solidFill>
                <a:latin typeface="Shivaji01" pitchFamily="2" charset="0"/>
              </a:rPr>
              <a:t>ivarL</a:t>
            </a:r>
            <a:r>
              <a:rPr lang="en-US" b="1" dirty="0" smtClean="0">
                <a:solidFill>
                  <a:srgbClr val="C00000"/>
                </a:solidFill>
                <a:latin typeface="Shivaji01" pitchFamily="2" charset="0"/>
              </a:rPr>
              <a:t>  </a:t>
            </a:r>
            <a:r>
              <a:rPr lang="en-US" b="1" dirty="0" err="1" smtClean="0">
                <a:solidFill>
                  <a:srgbClr val="C00000"/>
                </a:solidFill>
                <a:latin typeface="Shivaji01" pitchFamily="2" charset="0"/>
              </a:rPr>
              <a:t>laaokvastIcaa</a:t>
            </a:r>
            <a:r>
              <a:rPr lang="en-US" b="1" dirty="0" smtClean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Shivaji01" pitchFamily="2" charset="0"/>
              </a:rPr>
              <a:t>p`doSa</a:t>
            </a:r>
            <a:r>
              <a:rPr lang="en-US" b="1" dirty="0" smtClean="0">
                <a:solidFill>
                  <a:srgbClr val="C00000"/>
                </a:solidFill>
                <a:latin typeface="Shivaji01" pitchFamily="2" charset="0"/>
              </a:rPr>
              <a:t> :</a:t>
            </a:r>
          </a:p>
          <a:p>
            <a:pPr algn="just">
              <a:buNone/>
            </a:pPr>
            <a:r>
              <a:rPr lang="en-US" b="1" dirty="0" smtClean="0">
                <a:latin typeface="Shivaji01" pitchFamily="2" charset="0"/>
              </a:rPr>
              <a:t>  </a:t>
            </a:r>
            <a:r>
              <a:rPr lang="en-US" b="1" dirty="0" err="1" smtClean="0">
                <a:latin typeface="Shivaji01" pitchFamily="2" charset="0"/>
              </a:rPr>
              <a:t>ivaYauvavaR</a:t>
            </a:r>
            <a:r>
              <a:rPr lang="en-US" b="1" dirty="0" smtClean="0">
                <a:latin typeface="Shivaji01" pitchFamily="2" charset="0"/>
              </a:rPr>
              <a:t>&lt;</a:t>
            </a:r>
            <a:r>
              <a:rPr lang="en-US" b="1" dirty="0" err="1" smtClean="0">
                <a:latin typeface="Shivaji01" pitchFamily="2" charset="0"/>
              </a:rPr>
              <a:t>aIya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ArNyaacao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p`doSa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smtClean="0"/>
              <a:t>,</a:t>
            </a:r>
            <a:r>
              <a:rPr lang="en-US" b="1" dirty="0" smtClean="0">
                <a:latin typeface="Shivaji01" pitchFamily="2" charset="0"/>
              </a:rPr>
              <a:t>]&lt;</a:t>
            </a:r>
            <a:r>
              <a:rPr lang="en-US" b="1" dirty="0" err="1" smtClean="0">
                <a:latin typeface="Shivaji01" pitchFamily="2" charset="0"/>
              </a:rPr>
              <a:t>ar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k^naDa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ga`Inala^D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smtClean="0"/>
              <a:t>,</a:t>
            </a:r>
            <a:r>
              <a:rPr lang="en-US" b="1" dirty="0" smtClean="0">
                <a:latin typeface="Shivaji01" pitchFamily="2" charset="0"/>
              </a:rPr>
              <a:t> ]&lt;</a:t>
            </a:r>
            <a:r>
              <a:rPr lang="en-US" b="1" dirty="0" err="1" smtClean="0">
                <a:latin typeface="Shivaji01" pitchFamily="2" charset="0"/>
              </a:rPr>
              <a:t>ar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Qauva`Iya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p`doSa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smtClean="0"/>
              <a:t>, </a:t>
            </a:r>
            <a:r>
              <a:rPr lang="en-US" b="1" dirty="0" err="1" smtClean="0">
                <a:latin typeface="Shivaji01" pitchFamily="2" charset="0"/>
              </a:rPr>
              <a:t>vaaLvaMTI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p`doSa</a:t>
            </a:r>
            <a:r>
              <a:rPr lang="en-US" b="1" dirty="0" smtClean="0"/>
              <a:t> ,</a:t>
            </a:r>
            <a:r>
              <a:rPr lang="en-US" b="1" dirty="0" smtClean="0">
                <a:latin typeface="Shivaji01" pitchFamily="2" charset="0"/>
              </a:rPr>
              <a:t> ]</a:t>
            </a:r>
            <a:r>
              <a:rPr lang="en-US" b="1" dirty="0" err="1" smtClean="0">
                <a:latin typeface="Shivaji01" pitchFamily="2" charset="0"/>
              </a:rPr>
              <a:t>Mca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pva</a:t>
            </a:r>
            <a:r>
              <a:rPr lang="en-US" b="1" dirty="0" smtClean="0">
                <a:latin typeface="Shivaji01" pitchFamily="2" charset="0"/>
              </a:rPr>
              <a:t>-t </a:t>
            </a:r>
            <a:r>
              <a:rPr lang="en-US" b="1" dirty="0" err="1" smtClean="0">
                <a:latin typeface="Shivaji01" pitchFamily="2" charset="0"/>
              </a:rPr>
              <a:t>EaoNyaa</a:t>
            </a:r>
            <a:r>
              <a:rPr lang="en-US" b="1" dirty="0" smtClean="0"/>
              <a:t> ,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AMTai</a:t>
            </a:r>
            <a:r>
              <a:rPr lang="en-US" b="1" dirty="0" smtClean="0">
                <a:latin typeface="Shivaji01" pitchFamily="2" charset="0"/>
              </a:rPr>
              <a:t>@-</a:t>
            </a:r>
            <a:r>
              <a:rPr lang="en-US" b="1" dirty="0" err="1" smtClean="0">
                <a:latin typeface="Shivaji01" pitchFamily="2" charset="0"/>
              </a:rPr>
              <a:t>Tka</a:t>
            </a:r>
            <a:endParaRPr lang="en-US" b="1" dirty="0" smtClean="0">
              <a:latin typeface="DVB-TTSurekh" pitchFamily="82" charset="0"/>
            </a:endParaRPr>
          </a:p>
          <a:p>
            <a:pPr algn="just">
              <a:buNone/>
            </a:pPr>
            <a:r>
              <a:rPr lang="en-US" b="1" dirty="0" smtClean="0">
                <a:solidFill>
                  <a:srgbClr val="C00000"/>
                </a:solidFill>
                <a:latin typeface="Shivaji01" pitchFamily="2" charset="0"/>
              </a:rPr>
              <a:t>2 </a:t>
            </a:r>
            <a:r>
              <a:rPr lang="en-US" b="1" dirty="0" err="1" smtClean="0">
                <a:solidFill>
                  <a:srgbClr val="C00000"/>
                </a:solidFill>
                <a:latin typeface="Shivaji01" pitchFamily="2" charset="0"/>
              </a:rPr>
              <a:t>maQyama</a:t>
            </a:r>
            <a:r>
              <a:rPr lang="en-US" b="1" dirty="0" smtClean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Shivaji01" pitchFamily="2" charset="0"/>
              </a:rPr>
              <a:t>laaokvastIcaa</a:t>
            </a:r>
            <a:r>
              <a:rPr lang="en-US" b="1" dirty="0" smtClean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Shivaji01" pitchFamily="2" charset="0"/>
              </a:rPr>
              <a:t>p`doSa</a:t>
            </a:r>
            <a:r>
              <a:rPr lang="en-US" b="1" dirty="0" smtClean="0">
                <a:solidFill>
                  <a:srgbClr val="C00000"/>
                </a:solidFill>
                <a:latin typeface="Shivaji01" pitchFamily="2" charset="0"/>
              </a:rPr>
              <a:t> :</a:t>
            </a:r>
          </a:p>
          <a:p>
            <a:pPr algn="just">
              <a:buNone/>
            </a:pPr>
            <a:r>
              <a:rPr lang="en-US" b="1" dirty="0" smtClean="0">
                <a:latin typeface="Shivaji01" pitchFamily="2" charset="0"/>
              </a:rPr>
              <a:t>     </a:t>
            </a:r>
            <a:r>
              <a:rPr lang="en-US" b="1" dirty="0" err="1" smtClean="0">
                <a:latin typeface="Shivaji01" pitchFamily="2" charset="0"/>
              </a:rPr>
              <a:t>maQya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saMyau@t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saMsqaanao</a:t>
            </a:r>
            <a:r>
              <a:rPr lang="en-US" b="1" dirty="0" smtClean="0">
                <a:latin typeface="+mj-lt"/>
              </a:rPr>
              <a:t> ,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dixaNa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k^naDa</a:t>
            </a:r>
            <a:r>
              <a:rPr lang="en-US" b="1" dirty="0" smtClean="0"/>
              <a:t> ,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saao</a:t>
            </a:r>
            <a:r>
              <a:rPr lang="en-US" b="1" dirty="0" smtClean="0">
                <a:latin typeface="Shivaji01" pitchFamily="2" charset="0"/>
              </a:rPr>
              <a:t>. </a:t>
            </a:r>
            <a:r>
              <a:rPr lang="en-US" b="1" dirty="0" err="1" smtClean="0">
                <a:latin typeface="Shivaji01" pitchFamily="2" charset="0"/>
              </a:rPr>
              <a:t>riSayaacaa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naO</a:t>
            </a:r>
            <a:r>
              <a:rPr lang="en-US" b="1" dirty="0" smtClean="0">
                <a:latin typeface="Shivaji01" pitchFamily="2" charset="0"/>
              </a:rPr>
              <a:t>?-%</a:t>
            </a:r>
            <a:r>
              <a:rPr lang="en-US" b="1" dirty="0" err="1" smtClean="0">
                <a:latin typeface="Shivaji01" pitchFamily="2" charset="0"/>
              </a:rPr>
              <a:t>ya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Baaga</a:t>
            </a:r>
            <a:r>
              <a:rPr lang="en-US" b="1" dirty="0" smtClean="0"/>
              <a:t> ,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pUva</a:t>
            </a:r>
            <a:r>
              <a:rPr lang="en-US" b="1" dirty="0" smtClean="0">
                <a:latin typeface="Shivaji01" pitchFamily="2" charset="0"/>
              </a:rPr>
              <a:t>- </a:t>
            </a:r>
            <a:r>
              <a:rPr lang="en-US" b="1" dirty="0" err="1" smtClean="0">
                <a:latin typeface="Shivaji01" pitchFamily="2" charset="0"/>
              </a:rPr>
              <a:t>yauraop</a:t>
            </a:r>
            <a:r>
              <a:rPr lang="en-US" b="1" dirty="0" smtClean="0"/>
              <a:t> ,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Aif`kocaa</a:t>
            </a:r>
            <a:r>
              <a:rPr lang="en-US" b="1" dirty="0" smtClean="0">
                <a:latin typeface="Shivaji01" pitchFamily="2" charset="0"/>
              </a:rPr>
              <a:t> ]</a:t>
            </a:r>
            <a:r>
              <a:rPr lang="en-US" b="1" dirty="0" err="1" smtClean="0">
                <a:latin typeface="Shivaji01" pitchFamily="2" charset="0"/>
              </a:rPr>
              <a:t>YNakiTbaMQaIya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p`doSa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smtClean="0"/>
              <a:t>,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d#Knacao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pzar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smtClean="0"/>
              <a:t>,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maQya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caIna</a:t>
            </a:r>
            <a:r>
              <a:rPr lang="en-US" b="1" dirty="0" smtClean="0"/>
              <a:t> ,</a:t>
            </a:r>
            <a:r>
              <a:rPr lang="en-US" b="1" dirty="0" smtClean="0">
                <a:latin typeface="Shivaji01" pitchFamily="2" charset="0"/>
              </a:rPr>
              <a:t> [-</a:t>
            </a:r>
            <a:r>
              <a:rPr lang="en-US" b="1" dirty="0" err="1" smtClean="0">
                <a:latin typeface="Shivaji01" pitchFamily="2" charset="0"/>
              </a:rPr>
              <a:t>Saanya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ba`aJaIla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va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maQya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icalaI</a:t>
            </a:r>
            <a:endParaRPr lang="en-US" b="1" dirty="0" smtClean="0">
              <a:latin typeface="Shivaji01" pitchFamily="2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4582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b="1" dirty="0" smtClean="0">
                <a:solidFill>
                  <a:srgbClr val="C00000"/>
                </a:solidFill>
                <a:latin typeface="Shivaji01" pitchFamily="2" charset="0"/>
              </a:rPr>
              <a:t>3 </a:t>
            </a:r>
            <a:r>
              <a:rPr lang="en-US" b="1" dirty="0" err="1" smtClean="0">
                <a:solidFill>
                  <a:srgbClr val="C00000"/>
                </a:solidFill>
                <a:latin typeface="Shivaji01" pitchFamily="2" charset="0"/>
              </a:rPr>
              <a:t>daT</a:t>
            </a:r>
            <a:r>
              <a:rPr lang="en-US" b="1" dirty="0" smtClean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Shivaji01" pitchFamily="2" charset="0"/>
              </a:rPr>
              <a:t>laaokvastIcaa</a:t>
            </a:r>
            <a:r>
              <a:rPr lang="en-US" b="1" dirty="0" smtClean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Shivaji01" pitchFamily="2" charset="0"/>
              </a:rPr>
              <a:t>p`doSa</a:t>
            </a:r>
            <a:r>
              <a:rPr lang="en-US" b="1" dirty="0" smtClean="0">
                <a:solidFill>
                  <a:srgbClr val="C00000"/>
                </a:solidFill>
                <a:latin typeface="Shivaji01" pitchFamily="2" charset="0"/>
              </a:rPr>
              <a:t> :</a:t>
            </a:r>
          </a:p>
          <a:p>
            <a:pPr>
              <a:buNone/>
            </a:pPr>
            <a:r>
              <a:rPr lang="en-US" b="1" smtClean="0">
                <a:solidFill>
                  <a:srgbClr val="C00000"/>
                </a:solidFill>
                <a:latin typeface="DVB-TTSurekh" pitchFamily="82" charset="0"/>
              </a:rPr>
              <a:t> </a:t>
            </a:r>
            <a:r>
              <a:rPr lang="en-US" b="1" smtClean="0">
                <a:solidFill>
                  <a:srgbClr val="C00000"/>
                </a:solidFill>
                <a:latin typeface="Shivaji01" pitchFamily="2" charset="0"/>
              </a:rPr>
              <a:t>1 </a:t>
            </a:r>
            <a:r>
              <a:rPr lang="en-US" b="1" dirty="0" err="1" smtClean="0">
                <a:solidFill>
                  <a:srgbClr val="C00000"/>
                </a:solidFill>
                <a:latin typeface="Shivaji01" pitchFamily="2" charset="0"/>
              </a:rPr>
              <a:t>SaotI</a:t>
            </a:r>
            <a:r>
              <a:rPr lang="en-US" b="1" dirty="0" smtClean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Shivaji01" pitchFamily="2" charset="0"/>
              </a:rPr>
              <a:t>dRYTyaa</a:t>
            </a:r>
            <a:r>
              <a:rPr lang="en-US" b="1" dirty="0" smtClean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Shivaji01" pitchFamily="2" charset="0"/>
              </a:rPr>
              <a:t>ivakisat</a:t>
            </a:r>
            <a:r>
              <a:rPr lang="en-US" b="1" dirty="0" smtClean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Shivaji01" pitchFamily="2" charset="0"/>
              </a:rPr>
              <a:t>p`doSa</a:t>
            </a:r>
            <a:r>
              <a:rPr lang="en-US" b="1" dirty="0" smtClean="0">
                <a:solidFill>
                  <a:srgbClr val="C00000"/>
                </a:solidFill>
                <a:latin typeface="Shivaji01" pitchFamily="2" charset="0"/>
              </a:rPr>
              <a:t> : </a:t>
            </a:r>
          </a:p>
          <a:p>
            <a:pPr>
              <a:buNone/>
            </a:pPr>
            <a:r>
              <a:rPr lang="en-US" b="1" dirty="0" smtClean="0">
                <a:latin typeface="Shivaji01" pitchFamily="2" charset="0"/>
              </a:rPr>
              <a:t>        </a:t>
            </a:r>
            <a:r>
              <a:rPr lang="en-US" b="1" dirty="0" err="1" smtClean="0">
                <a:latin typeface="Shivaji01" pitchFamily="2" charset="0"/>
              </a:rPr>
              <a:t>BaartIya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ivdpklp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smtClean="0"/>
              <a:t>,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paikstana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smtClean="0"/>
              <a:t>, </a:t>
            </a:r>
            <a:r>
              <a:rPr lang="en-US" b="1" dirty="0" err="1" smtClean="0">
                <a:latin typeface="Shivaji01" pitchFamily="2" charset="0"/>
              </a:rPr>
              <a:t>baaMgalaa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doSa</a:t>
            </a:r>
            <a:r>
              <a:rPr lang="en-US" b="1" dirty="0" smtClean="0"/>
              <a:t> ,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EaIlaMka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smtClean="0"/>
              <a:t>,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naa</a:t>
            </a:r>
            <a:r>
              <a:rPr lang="en-US" b="1" dirty="0" smtClean="0">
                <a:latin typeface="Shivaji01" pitchFamily="2" charset="0"/>
              </a:rPr>
              <a:t>[-</a:t>
            </a:r>
            <a:r>
              <a:rPr lang="en-US" b="1" dirty="0" err="1" smtClean="0">
                <a:latin typeface="Shivaji01" pitchFamily="2" charset="0"/>
              </a:rPr>
              <a:t>lacao</a:t>
            </a:r>
            <a:r>
              <a:rPr lang="en-US" b="1" dirty="0" smtClean="0">
                <a:latin typeface="Shivaji01" pitchFamily="2" charset="0"/>
              </a:rPr>
              <a:t>   </a:t>
            </a:r>
            <a:r>
              <a:rPr lang="en-US" b="1" dirty="0" err="1" smtClean="0">
                <a:latin typeface="Shivaji01" pitchFamily="2" charset="0"/>
              </a:rPr>
              <a:t>Kaoro</a:t>
            </a:r>
            <a:r>
              <a:rPr lang="en-US" b="1" dirty="0" smtClean="0"/>
              <a:t> ,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mau#ya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caIna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va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jaavaa</a:t>
            </a:r>
            <a:r>
              <a:rPr lang="en-US" b="1" dirty="0" smtClean="0">
                <a:latin typeface="Shivaji01" pitchFamily="2" charset="0"/>
              </a:rPr>
              <a:t> 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  <a:latin typeface="Shivaji01" pitchFamily="2" charset="0"/>
              </a:rPr>
              <a:t>2 </a:t>
            </a:r>
            <a:r>
              <a:rPr lang="en-US" b="1" dirty="0" err="1" smtClean="0">
                <a:solidFill>
                  <a:srgbClr val="C00000"/>
                </a:solidFill>
                <a:latin typeface="Shivaji01" pitchFamily="2" charset="0"/>
              </a:rPr>
              <a:t>AaOVaoigak</a:t>
            </a:r>
            <a:r>
              <a:rPr lang="en-US" b="1" dirty="0" smtClean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Shivaji01" pitchFamily="2" charset="0"/>
              </a:rPr>
              <a:t>dRYTyaa</a:t>
            </a:r>
            <a:r>
              <a:rPr lang="en-US" b="1" dirty="0" smtClean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Shivaji01" pitchFamily="2" charset="0"/>
              </a:rPr>
              <a:t>ivakisat</a:t>
            </a:r>
            <a:r>
              <a:rPr lang="en-US" b="1" dirty="0" smtClean="0">
                <a:solidFill>
                  <a:srgbClr val="C00000"/>
                </a:solidFill>
                <a:latin typeface="Shivaji01" pitchFamily="2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Shivaji01" pitchFamily="2" charset="0"/>
              </a:rPr>
              <a:t>p`doSa</a:t>
            </a:r>
            <a:r>
              <a:rPr lang="en-US" b="1" dirty="0" smtClean="0">
                <a:solidFill>
                  <a:srgbClr val="C00000"/>
                </a:solidFill>
                <a:latin typeface="Shivaji01" pitchFamily="2" charset="0"/>
              </a:rPr>
              <a:t> :</a:t>
            </a:r>
          </a:p>
          <a:p>
            <a:pPr>
              <a:buNone/>
            </a:pPr>
            <a:r>
              <a:rPr lang="en-US" b="1" dirty="0" smtClean="0">
                <a:latin typeface="Shivaji01" pitchFamily="2" charset="0"/>
              </a:rPr>
              <a:t>      </a:t>
            </a:r>
            <a:r>
              <a:rPr lang="en-US" b="1" dirty="0" err="1" smtClean="0">
                <a:latin typeface="Shivaji01" pitchFamily="2" charset="0"/>
              </a:rPr>
              <a:t>piScama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yauraop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smtClean="0"/>
              <a:t>,</a:t>
            </a:r>
            <a:r>
              <a:rPr lang="en-US" b="1" dirty="0" smtClean="0">
                <a:latin typeface="Shivaji01" pitchFamily="2" charset="0"/>
              </a:rPr>
              <a:t>[-</a:t>
            </a:r>
            <a:r>
              <a:rPr lang="en-US" b="1" dirty="0" err="1" smtClean="0">
                <a:latin typeface="Shivaji01" pitchFamily="2" charset="0"/>
              </a:rPr>
              <a:t>Saanya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saMyau@t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saMsqaanao</a:t>
            </a:r>
            <a:r>
              <a:rPr lang="en-US" b="1" dirty="0" smtClean="0">
                <a:latin typeface="DVB-TTSurekh" pitchFamily="82" charset="0"/>
              </a:rPr>
              <a:t>  </a:t>
            </a:r>
            <a:r>
              <a:rPr lang="en-US" b="1" dirty="0" err="1" smtClean="0">
                <a:latin typeface="Shivaji01" pitchFamily="2" charset="0"/>
              </a:rPr>
              <a:t>va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err="1" smtClean="0">
                <a:latin typeface="Shivaji01" pitchFamily="2" charset="0"/>
              </a:rPr>
              <a:t>japana</a:t>
            </a:r>
            <a:r>
              <a:rPr lang="en-US" b="1" dirty="0" smtClean="0">
                <a:latin typeface="Shivaji01" pitchFamily="2" charset="0"/>
              </a:rPr>
              <a:t> </a:t>
            </a:r>
            <a:endParaRPr lang="en-US" b="1" dirty="0" smtClean="0">
              <a:latin typeface="DVB-TTSurekh" pitchFamily="82" charset="0"/>
            </a:endParaRPr>
          </a:p>
          <a:p>
            <a:pPr>
              <a:buNone/>
            </a:pPr>
            <a:r>
              <a:rPr lang="en-US" b="1" dirty="0" smtClean="0">
                <a:latin typeface="DVB-TTSurekh" pitchFamily="82" charset="0"/>
              </a:rPr>
              <a:t>    </a:t>
            </a:r>
          </a:p>
        </p:txBody>
      </p:sp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458200" cy="838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DVB-TTSurekh" pitchFamily="82" charset="0"/>
              </a:rPr>
              <a:t>­µ</a:t>
            </a:r>
            <a:r>
              <a:rPr lang="en-US" dirty="0" err="1" smtClean="0">
                <a:latin typeface="DVB-TTSurekh" pitchFamily="82" charset="0"/>
              </a:rPr>
              <a:t>Öæ­Ö</a:t>
            </a:r>
            <a:r>
              <a:rPr lang="en-US" dirty="0" smtClean="0">
                <a:latin typeface="DVB-TTSurekh" pitchFamily="82" charset="0"/>
              </a:rPr>
              <a:t>, †×ŸÖ×¸</a:t>
            </a:r>
            <a:r>
              <a:rPr lang="en-US" dirty="0" err="1" smtClean="0">
                <a:latin typeface="DVB-TTSurekh" pitchFamily="82" charset="0"/>
              </a:rPr>
              <a:t>üŒŸÖ</a:t>
            </a:r>
            <a:r>
              <a:rPr lang="en-US" dirty="0" smtClean="0">
                <a:latin typeface="DVB-TTSurekh" pitchFamily="8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AaiNa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pyaa</a:t>
            </a:r>
            <a:r>
              <a:rPr lang="en-US" dirty="0" smtClean="0">
                <a:latin typeface="Shivaji01" pitchFamily="2" charset="0"/>
              </a:rPr>
              <a:t>-Pt </a:t>
            </a:r>
            <a:r>
              <a:rPr lang="en-US" dirty="0" err="1" smtClean="0">
                <a:latin typeface="Shivaji01" pitchFamily="2" charset="0"/>
              </a:rPr>
              <a:t>laaoksaM#yaa</a:t>
            </a:r>
            <a:endParaRPr lang="en-US" dirty="0">
              <a:latin typeface="Shivaji0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10600" cy="5181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DVB-TTSurekh" pitchFamily="82" charset="0"/>
              </a:rPr>
              <a:t>­µ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DVB-TTSurekh" pitchFamily="82" charset="0"/>
              </a:rPr>
              <a:t>Öæ­ÖŸÖ´Ö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DVB-TTSurekh" pitchFamily="82" charset="0"/>
              </a:rPr>
              <a:t>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Shivaji01" pitchFamily="2" charset="0"/>
              </a:rPr>
              <a:t>laaoksaM#yaa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hivaji01" pitchFamily="2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DVB-TTSurekh" pitchFamily="82" charset="0"/>
              </a:rPr>
              <a:t>:-</a:t>
            </a:r>
            <a:r>
              <a:rPr lang="en-US" b="1" dirty="0" smtClean="0">
                <a:solidFill>
                  <a:srgbClr val="0070C0"/>
                </a:solidFill>
                <a:latin typeface="DVB-TTSurekh" pitchFamily="82" charset="0"/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'•Öê¾ÆüÖ ¤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êü¿ÖÖ“Öß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laaoksaM#yaa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ˆ¯Ö»Ö²¬Ö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ÃÖÖ¬Ö­ÖÃÖÓ¯Ö¢Öß¯Öê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xaa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 k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´Öß †ÃÖŸÖê ŸÖê¾ÆüÖ ŸµÖÖÃÖ '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­µÖæ­Ö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laaoksaM#yaa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'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 ´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Æ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N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üÖŸÖÖŸÖ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. †ÖòÃ™êüÒ×»ÖµÖÖ ¾Ö †•ÖêÔÓ×™ü­ÖÖ µÖÖ ¤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êü¿ÖÖÓ“Öß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laaoksaM#yaa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­µÖæ­Ö ÃÖ´Ö•Ö»Öß •ÖÖŸÖê.</a:t>
            </a:r>
          </a:p>
          <a:p>
            <a:pPr>
              <a:buNone/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DVB-TTSurekh" pitchFamily="82" charset="0"/>
              </a:rPr>
              <a:t>­µ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DVB-TTSurekh" pitchFamily="82" charset="0"/>
              </a:rPr>
              <a:t>Öæ­Ö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DVB-TTSurekh" pitchFamily="82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Shivaji01" pitchFamily="2" charset="0"/>
              </a:rPr>
              <a:t>laaoksaM#yaa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hivaji01" pitchFamily="2" charset="0"/>
              </a:rPr>
              <a:t>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DVB-TTSurekh" pitchFamily="82" charset="0"/>
              </a:rPr>
              <a:t>±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DVB-TTSurekh" pitchFamily="82" charset="0"/>
              </a:rPr>
              <a:t>úÖµÖ¤êü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DVB-TTSurekh" pitchFamily="82" charset="0"/>
              </a:rPr>
              <a:t>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hivaji01" pitchFamily="2" charset="0"/>
              </a:rPr>
              <a:t>:</a:t>
            </a:r>
          </a:p>
          <a:p>
            <a:pPr>
              <a:buNone/>
            </a:pPr>
            <a:endParaRPr lang="en-US" b="1" dirty="0" smtClean="0">
              <a:solidFill>
                <a:schemeClr val="tx2">
                  <a:lumMod val="60000"/>
                  <a:lumOff val="40000"/>
                </a:schemeClr>
              </a:solidFill>
              <a:latin typeface="DVB-TTSurekh" pitchFamily="82" charset="0"/>
            </a:endParaRPr>
          </a:p>
          <a:p>
            <a:pPr>
              <a:buNone/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DVB-TTSurekh" pitchFamily="82" charset="0"/>
              </a:rPr>
              <a:t>­µ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DVB-TTSurekh" pitchFamily="82" charset="0"/>
              </a:rPr>
              <a:t>Öæ­Ö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DVB-TTSurekh" pitchFamily="82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Shivaji01" pitchFamily="2" charset="0"/>
              </a:rPr>
              <a:t>laaoksaM#yaa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DVB-TTSurekh" pitchFamily="82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DVB-TTSurekh" pitchFamily="82" charset="0"/>
              </a:rPr>
              <a:t>ŸÖÖê™êü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DVB-TTSurekh" pitchFamily="82" charset="0"/>
              </a:rPr>
              <a:t>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hivaji01" pitchFamily="2" charset="0"/>
              </a:rPr>
              <a:t>:</a:t>
            </a:r>
          </a:p>
          <a:p>
            <a:pPr>
              <a:buNone/>
            </a:pPr>
            <a:endParaRPr lang="en-US" b="1" dirty="0" smtClean="0">
              <a:solidFill>
                <a:schemeClr val="tx2">
                  <a:lumMod val="60000"/>
                  <a:lumOff val="40000"/>
                </a:schemeClr>
              </a:solidFill>
              <a:latin typeface="DVB-TTSurekh" pitchFamily="82" charset="0"/>
            </a:endParaRPr>
          </a:p>
          <a:p>
            <a:pPr>
              <a:buNone/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DVB-TTSurekh" pitchFamily="82" charset="0"/>
              </a:rPr>
              <a:t>†×ŸÖ×¸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DVB-TTSurekh" pitchFamily="82" charset="0"/>
              </a:rPr>
              <a:t>üŒŸÖ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DVB-TTSurekh" pitchFamily="82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Shivaji01" pitchFamily="2" charset="0"/>
              </a:rPr>
              <a:t>laaoksaM#yaa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DVB-TTSurekh" pitchFamily="82" charset="0"/>
              </a:rPr>
              <a:t>:-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'•Öê¾ÆüÖ ¤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êü¿ÖÖ“Öß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laaoksaM#yaa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ˆ¯Ö»Ö²¬Ö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ÃÖÖ¬Ö­ÖÃÖÓ¯Ö¢Öß¯Öê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xaa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jaast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†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ÃÖŸÖê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 ŸÖê¾ÆüÖ ŸµÖÖÃÖ '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†×ŸÖ×¸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üŒŸÖ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laaoksaM#yaa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'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 ´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Æ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N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üÖŸÖÖŸÖ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.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Baart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¾Ö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caIna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µÖÖ ¤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êü¿ÖÖÓ“Öß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laaoksaM#yaa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†×ŸÖ×¸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üŒŸÖ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laaoksaM#yaa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ÃÖ´Ö•Ö»Öß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 •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ÖÖŸÖê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.</a:t>
            </a:r>
            <a:endParaRPr lang="en-US" dirty="0" smtClean="0">
              <a:solidFill>
                <a:schemeClr val="accent6">
                  <a:lumMod val="75000"/>
                </a:schemeClr>
              </a:solidFill>
              <a:latin typeface="DVB-TTSurekh" pitchFamily="82" charset="0"/>
            </a:endParaRPr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               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DVB-TTSurekh" pitchFamily="82" charset="0"/>
              </a:rPr>
              <a:t>†×ŸÖ×¸</a:t>
            </a:r>
            <a:r>
              <a:rPr lang="en-US" sz="36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DVB-TTSurekh" pitchFamily="82" charset="0"/>
              </a:rPr>
              <a:t>üŒŸÖ</a:t>
            </a: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DVB-TTSurekh" pitchFamily="82" charset="0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Shivaji01" pitchFamily="2" charset="0"/>
              </a:rPr>
              <a:t>laaoksaM#yaocyaa</a:t>
            </a: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hivaji01" pitchFamily="2" charset="0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Shivaji01" pitchFamily="2" charset="0"/>
              </a:rPr>
              <a:t>samasyaa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534400" cy="5638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latin typeface="DVB-TTSurekh" pitchFamily="82" charset="0"/>
              </a:rPr>
              <a:t>1)ÃÖÖ¬Ö­ÖÃÖÓ¯Ö¢Öß¾Ö¸ü </a:t>
            </a:r>
            <a:r>
              <a:rPr lang="en-US" dirty="0" err="1" smtClean="0">
                <a:latin typeface="DVB-TTSurekh" pitchFamily="82" charset="0"/>
              </a:rPr>
              <a:t>ŸÖÖ</a:t>
            </a:r>
            <a:r>
              <a:rPr lang="en-US" dirty="0" err="1" smtClean="0">
                <a:latin typeface="Shivaji01" pitchFamily="2" charset="0"/>
              </a:rPr>
              <a:t>Na</a:t>
            </a:r>
            <a:endParaRPr lang="en-US" dirty="0" smtClean="0">
              <a:latin typeface="DVB-TTSurekh" pitchFamily="82" charset="0"/>
            </a:endParaRPr>
          </a:p>
          <a:p>
            <a:pPr>
              <a:buNone/>
            </a:pPr>
            <a:r>
              <a:rPr lang="en-US" dirty="0" smtClean="0">
                <a:latin typeface="DVB-TTSurekh" pitchFamily="82" charset="0"/>
              </a:rPr>
              <a:t>2)•</a:t>
            </a:r>
            <a:r>
              <a:rPr lang="en-US" dirty="0" err="1" smtClean="0">
                <a:latin typeface="DVB-TTSurekh" pitchFamily="82" charset="0"/>
              </a:rPr>
              <a:t>Ö×´Ö­Öß</a:t>
            </a:r>
            <a:r>
              <a:rPr lang="en-US" dirty="0" smtClean="0">
                <a:latin typeface="DVB-TTSurekh" pitchFamily="82" charset="0"/>
              </a:rPr>
              <a:t>“µÖÖ ˆ</a:t>
            </a:r>
            <a:r>
              <a:rPr lang="en-US" dirty="0" err="1" smtClean="0">
                <a:latin typeface="DVB-TTSurekh" pitchFamily="82" charset="0"/>
              </a:rPr>
              <a:t>Ÿ¯ÖÖ¤ü</a:t>
            </a:r>
            <a:r>
              <a:rPr lang="en-US" dirty="0" smtClean="0">
                <a:latin typeface="DVB-TTSurekh" pitchFamily="82" charset="0"/>
              </a:rPr>
              <a:t></a:t>
            </a:r>
            <a:r>
              <a:rPr lang="en-US" dirty="0" err="1" smtClean="0">
                <a:latin typeface="Shivaji01" pitchFamily="2" charset="0"/>
              </a:rPr>
              <a:t>k</a:t>
            </a:r>
            <a:r>
              <a:rPr lang="en-US" dirty="0" err="1" smtClean="0">
                <a:latin typeface="DVB-TTSurekh" pitchFamily="82" charset="0"/>
              </a:rPr>
              <a:t>ŸÖêŸÖ</a:t>
            </a:r>
            <a:r>
              <a:rPr lang="en-US" dirty="0" smtClean="0">
                <a:latin typeface="DVB-TTSurekh" pitchFamily="82" charset="0"/>
              </a:rPr>
              <a:t> ‘</a:t>
            </a:r>
            <a:r>
              <a:rPr lang="en-US" dirty="0" err="1" smtClean="0">
                <a:latin typeface="DVB-TTSurekh" pitchFamily="82" charset="0"/>
              </a:rPr>
              <a:t>Ö™ü</a:t>
            </a:r>
            <a:endParaRPr lang="en-US" dirty="0" smtClean="0">
              <a:latin typeface="DVB-TTSurekh" pitchFamily="82" charset="0"/>
            </a:endParaRPr>
          </a:p>
          <a:p>
            <a:pPr>
              <a:buNone/>
            </a:pPr>
            <a:r>
              <a:rPr lang="en-US" dirty="0" smtClean="0">
                <a:latin typeface="DVB-TTSurekh" pitchFamily="82" charset="0"/>
              </a:rPr>
              <a:t>3)†¯</a:t>
            </a:r>
            <a:r>
              <a:rPr lang="en-US" dirty="0" err="1" smtClean="0">
                <a:latin typeface="DVB-TTSurekh" pitchFamily="82" charset="0"/>
              </a:rPr>
              <a:t>Öã¸êü</a:t>
            </a:r>
            <a:r>
              <a:rPr lang="en-US" dirty="0" smtClean="0">
                <a:latin typeface="DVB-TTSurekh" pitchFamily="82" charset="0"/>
              </a:rPr>
              <a:t> †®Ö¬ÖÖ­µÖ</a:t>
            </a:r>
          </a:p>
          <a:p>
            <a:pPr>
              <a:buNone/>
            </a:pPr>
            <a:r>
              <a:rPr lang="en-US" dirty="0" smtClean="0">
                <a:latin typeface="DVB-TTSurekh" pitchFamily="82" charset="0"/>
              </a:rPr>
              <a:t>4)¤</a:t>
            </a:r>
            <a:r>
              <a:rPr lang="en-US" dirty="0" err="1" smtClean="0">
                <a:latin typeface="DVB-TTSurekh" pitchFamily="82" charset="0"/>
              </a:rPr>
              <a:t>ü¸ü›üÖê‡Ô</a:t>
            </a:r>
            <a:r>
              <a:rPr lang="en-US" dirty="0" smtClean="0">
                <a:latin typeface="DVB-TTSurekh" pitchFamily="82" charset="0"/>
              </a:rPr>
              <a:t> ˆŸ¯Ö®ÖÖŸÖ ‘</a:t>
            </a:r>
            <a:r>
              <a:rPr lang="en-US" dirty="0" err="1" smtClean="0">
                <a:latin typeface="DVB-TTSurekh" pitchFamily="82" charset="0"/>
              </a:rPr>
              <a:t>Ö™ü</a:t>
            </a:r>
            <a:endParaRPr lang="en-US" dirty="0" smtClean="0">
              <a:latin typeface="DVB-TTSurekh" pitchFamily="82" charset="0"/>
            </a:endParaRPr>
          </a:p>
          <a:p>
            <a:pPr>
              <a:buNone/>
            </a:pPr>
            <a:r>
              <a:rPr lang="en-US" dirty="0" smtClean="0">
                <a:latin typeface="DVB-TTSurekh" pitchFamily="82" charset="0"/>
              </a:rPr>
              <a:t>5)</a:t>
            </a:r>
            <a:r>
              <a:rPr lang="en-US" dirty="0" err="1" smtClean="0">
                <a:latin typeface="DVB-TTSurekh" pitchFamily="82" charset="0"/>
              </a:rPr>
              <a:t>ú</a:t>
            </a:r>
            <a:r>
              <a:rPr lang="en-US" dirty="0" err="1" smtClean="0">
                <a:latin typeface="Shivaji01" pitchFamily="2" charset="0"/>
              </a:rPr>
              <a:t>k</a:t>
            </a:r>
            <a:r>
              <a:rPr lang="en-US" dirty="0" err="1" smtClean="0">
                <a:latin typeface="DVB-TTSurekh" pitchFamily="82" charset="0"/>
              </a:rPr>
              <a:t>´Öß</a:t>
            </a:r>
            <a:r>
              <a:rPr lang="en-US" dirty="0" smtClean="0">
                <a:latin typeface="DVB-TTSurekh" pitchFamily="82" charset="0"/>
              </a:rPr>
              <a:t> ¯</a:t>
            </a:r>
            <a:r>
              <a:rPr lang="en-US" dirty="0" err="1" smtClean="0">
                <a:latin typeface="DVB-TTSurekh" pitchFamily="82" charset="0"/>
              </a:rPr>
              <a:t>ÖÏŸÖß“Öê</a:t>
            </a:r>
            <a:r>
              <a:rPr lang="en-US" dirty="0" smtClean="0">
                <a:latin typeface="DVB-TTSurekh" pitchFamily="82" charset="0"/>
              </a:rPr>
              <a:t> •Öß¾Ö­Ö´ÖÖ­Ö</a:t>
            </a:r>
          </a:p>
          <a:p>
            <a:pPr>
              <a:buNone/>
            </a:pPr>
            <a:r>
              <a:rPr lang="en-US" dirty="0" smtClean="0">
                <a:latin typeface="DVB-TTSurekh" pitchFamily="82" charset="0"/>
              </a:rPr>
              <a:t>6)²Ö“ÖŸÖß“Öê </a:t>
            </a:r>
            <a:r>
              <a:rPr lang="en-US" dirty="0" err="1" smtClean="0">
                <a:latin typeface="Shivaji01" pitchFamily="2" charset="0"/>
              </a:rPr>
              <a:t>k</a:t>
            </a:r>
            <a:r>
              <a:rPr lang="en-US" dirty="0" err="1" smtClean="0">
                <a:latin typeface="DVB-TTSurekh" pitchFamily="82" charset="0"/>
              </a:rPr>
              <a:t>´Öß</a:t>
            </a:r>
            <a:r>
              <a:rPr lang="en-US" dirty="0" smtClean="0">
                <a:latin typeface="DVB-TTSurekh" pitchFamily="82" charset="0"/>
              </a:rPr>
              <a:t> ¯</a:t>
            </a:r>
            <a:r>
              <a:rPr lang="en-US" dirty="0" err="1" smtClean="0">
                <a:latin typeface="DVB-TTSurekh" pitchFamily="82" charset="0"/>
              </a:rPr>
              <a:t>ÖÏ´ÖÖ</a:t>
            </a:r>
            <a:r>
              <a:rPr lang="en-US" dirty="0" err="1" smtClean="0">
                <a:latin typeface="Shivaji01" pitchFamily="2" charset="0"/>
              </a:rPr>
              <a:t>Na</a:t>
            </a:r>
            <a:endParaRPr lang="en-US" dirty="0" smtClean="0">
              <a:latin typeface="DVB-TTSurekh" pitchFamily="82" charset="0"/>
            </a:endParaRPr>
          </a:p>
          <a:p>
            <a:pPr>
              <a:buNone/>
            </a:pPr>
            <a:r>
              <a:rPr lang="en-US" dirty="0" smtClean="0">
                <a:latin typeface="DVB-TTSurekh" pitchFamily="82" charset="0"/>
              </a:rPr>
              <a:t>7)</a:t>
            </a:r>
            <a:r>
              <a:rPr lang="en-US" dirty="0" err="1" smtClean="0">
                <a:latin typeface="Shivaji01" pitchFamily="2" charset="0"/>
              </a:rPr>
              <a:t>ga`amaINa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naagarI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DVB-TTSurekh" pitchFamily="82" charset="0"/>
              </a:rPr>
              <a:t>Ã£Ö»ÖÖÓŸÖ¸ü</a:t>
            </a:r>
            <a:endParaRPr lang="en-US" dirty="0" smtClean="0">
              <a:latin typeface="DVB-TTSurekh" pitchFamily="82" charset="0"/>
            </a:endParaRPr>
          </a:p>
          <a:p>
            <a:pPr>
              <a:buNone/>
            </a:pPr>
            <a:r>
              <a:rPr lang="en-US" dirty="0" smtClean="0">
                <a:latin typeface="DVB-TTSurekh" pitchFamily="82" charset="0"/>
              </a:rPr>
              <a:t>8) </a:t>
            </a:r>
            <a:r>
              <a:rPr lang="en-US" dirty="0" err="1" smtClean="0">
                <a:latin typeface="Shivaji01" pitchFamily="2" charset="0"/>
              </a:rPr>
              <a:t>vaaZto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naagarIkrNa</a:t>
            </a:r>
            <a:r>
              <a:rPr lang="en-US" dirty="0" smtClean="0">
                <a:latin typeface="Shivaji01" pitchFamily="2" charset="0"/>
              </a:rPr>
              <a:t> </a:t>
            </a:r>
            <a:endParaRPr lang="en-US" dirty="0" smtClean="0">
              <a:latin typeface="DVB-TTSurekh" pitchFamily="82" charset="0"/>
            </a:endParaRPr>
          </a:p>
          <a:p>
            <a:pPr>
              <a:buNone/>
            </a:pPr>
            <a:r>
              <a:rPr lang="en-US" dirty="0" smtClean="0">
                <a:latin typeface="DVB-TTSurekh" pitchFamily="82" charset="0"/>
              </a:rPr>
              <a:t>9) ¾ÖÖœüŸÖß  </a:t>
            </a:r>
            <a:r>
              <a:rPr lang="en-US" dirty="0" err="1" smtClean="0">
                <a:latin typeface="Shivaji01" pitchFamily="2" charset="0"/>
              </a:rPr>
              <a:t>baokarI</a:t>
            </a:r>
            <a:endParaRPr lang="en-US" dirty="0" smtClean="0">
              <a:latin typeface="Shivaji01" pitchFamily="2" charset="0"/>
            </a:endParaRPr>
          </a:p>
          <a:p>
            <a:pPr>
              <a:buNone/>
            </a:pPr>
            <a:r>
              <a:rPr lang="en-US" dirty="0" smtClean="0">
                <a:latin typeface="DVB-TTSurekh" pitchFamily="82" charset="0"/>
              </a:rPr>
              <a:t>10) ‘</a:t>
            </a:r>
            <a:r>
              <a:rPr lang="en-US" dirty="0" err="1" smtClean="0">
                <a:latin typeface="DVB-TTSurekh" pitchFamily="82" charset="0"/>
              </a:rPr>
              <a:t>Ö¸üÖÓ“ÖÖ</a:t>
            </a:r>
            <a:r>
              <a:rPr lang="en-US" dirty="0" smtClean="0">
                <a:latin typeface="DVB-TTSurekh" pitchFamily="82" charset="0"/>
              </a:rPr>
              <a:t> ¯ÖÏ¿­Ö</a:t>
            </a:r>
          </a:p>
          <a:p>
            <a:pPr>
              <a:buNone/>
            </a:pPr>
            <a:r>
              <a:rPr lang="en-US" dirty="0" smtClean="0">
                <a:latin typeface="DVB-TTSurekh" pitchFamily="82" charset="0"/>
              </a:rPr>
              <a:t>11) </a:t>
            </a:r>
            <a:r>
              <a:rPr lang="en-US" dirty="0" err="1" smtClean="0">
                <a:latin typeface="Shivaji01" pitchFamily="2" charset="0"/>
              </a:rPr>
              <a:t>vaahtukIcyaa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smtClean="0">
                <a:latin typeface="DVB-TTSurekh" pitchFamily="82" charset="0"/>
              </a:rPr>
              <a:t> ÃÖ´ÖÃµÖÖ</a:t>
            </a:r>
          </a:p>
          <a:p>
            <a:pPr>
              <a:buNone/>
            </a:pPr>
            <a:r>
              <a:rPr lang="en-US" dirty="0" smtClean="0">
                <a:latin typeface="DVB-TTSurekh" pitchFamily="82" charset="0"/>
              </a:rPr>
              <a:t>12)†Ö¾Ö¿µÖ</a:t>
            </a:r>
            <a:r>
              <a:rPr lang="en-US" dirty="0" smtClean="0">
                <a:latin typeface="Shivaji01" pitchFamily="2" charset="0"/>
              </a:rPr>
              <a:t>k</a:t>
            </a:r>
            <a:r>
              <a:rPr lang="en-US" dirty="0" smtClean="0">
                <a:latin typeface="DVB-TTSurekh" pitchFamily="82" charset="0"/>
              </a:rPr>
              <a:t>úÃÖê¾ÖÖÓ“ÖÖ †³ÖÖ¾Ö</a:t>
            </a:r>
          </a:p>
          <a:p>
            <a:pPr>
              <a:buNone/>
            </a:pPr>
            <a:r>
              <a:rPr lang="en-US" dirty="0" smtClean="0">
                <a:latin typeface="DVB-TTSurekh" pitchFamily="82" charset="0"/>
              </a:rPr>
              <a:t>13)¯</a:t>
            </a:r>
            <a:r>
              <a:rPr lang="en-US" dirty="0" err="1" smtClean="0">
                <a:latin typeface="DVB-TTSurekh" pitchFamily="82" charset="0"/>
              </a:rPr>
              <a:t>ÖÏ¤æüÂÖ</a:t>
            </a:r>
            <a:r>
              <a:rPr lang="en-US" dirty="0" err="1" smtClean="0">
                <a:latin typeface="Shivaji01" pitchFamily="2" charset="0"/>
              </a:rPr>
              <a:t>Naat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vaaZ</a:t>
            </a:r>
            <a:endParaRPr lang="en-US" dirty="0" smtClean="0">
              <a:latin typeface="DVB-TTSurekh" pitchFamily="82" charset="0"/>
            </a:endParaRPr>
          </a:p>
          <a:p>
            <a:pPr>
              <a:buNone/>
            </a:pPr>
            <a:endParaRPr lang="en-US" dirty="0">
              <a:latin typeface="DVB-TTSurekh" pitchFamily="82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305800" cy="4572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  <a:latin typeface="DVB-TTSurekh" pitchFamily="82" charset="0"/>
              </a:rPr>
              <a:t>†×ŸÖ×¸</a:t>
            </a:r>
            <a:r>
              <a:rPr lang="en-US" b="1" dirty="0" err="1" smtClean="0">
                <a:solidFill>
                  <a:srgbClr val="FF0000"/>
                </a:solidFill>
                <a:latin typeface="DVB-TTSurekh" pitchFamily="82" charset="0"/>
              </a:rPr>
              <a:t>üŒŸÖ</a:t>
            </a:r>
            <a:r>
              <a:rPr lang="en-US" b="1" dirty="0" smtClean="0">
                <a:solidFill>
                  <a:srgbClr val="FF0000"/>
                </a:solidFill>
                <a:latin typeface="DVB-TTSurekh" pitchFamily="8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hivaji01" pitchFamily="2" charset="0"/>
              </a:rPr>
              <a:t>laaoksaM#yaocao</a:t>
            </a:r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DVB-TTSurekh" pitchFamily="82" charset="0"/>
              </a:rPr>
              <a:t>±</a:t>
            </a:r>
            <a:r>
              <a:rPr lang="en-US" b="1" dirty="0" err="1" smtClean="0">
                <a:solidFill>
                  <a:srgbClr val="FF0000"/>
                </a:solidFill>
                <a:latin typeface="DVB-TTSurekh" pitchFamily="82" charset="0"/>
              </a:rPr>
              <a:t>úÖµÖ¤êü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5626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  <a:latin typeface="DVB-TTSurekh" pitchFamily="82" charset="0"/>
              </a:rPr>
              <a:t>1)´</a:t>
            </a:r>
            <a:r>
              <a:rPr lang="en-US" b="1" dirty="0" err="1" smtClean="0">
                <a:solidFill>
                  <a:srgbClr val="0070C0"/>
                </a:solidFill>
                <a:latin typeface="DVB-TTSurekh" pitchFamily="82" charset="0"/>
              </a:rPr>
              <a:t>Ö•Öã¸üÖÓ“ÖÖ</a:t>
            </a:r>
            <a:r>
              <a:rPr lang="en-US" b="1" dirty="0" smtClean="0">
                <a:solidFill>
                  <a:srgbClr val="0070C0"/>
                </a:solidFill>
                <a:latin typeface="DVB-TTSurekh" pitchFamily="82" charset="0"/>
              </a:rPr>
              <a:t> ¯Öã¸ü¾ÖšüÖ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  <a:latin typeface="DVB-TTSurekh" pitchFamily="82" charset="0"/>
              </a:rPr>
              <a:t>2)ˆª</a:t>
            </a:r>
            <a:r>
              <a:rPr lang="en-US" b="1" dirty="0" err="1" smtClean="0">
                <a:solidFill>
                  <a:srgbClr val="0070C0"/>
                </a:solidFill>
                <a:latin typeface="DVB-TTSurekh" pitchFamily="82" charset="0"/>
              </a:rPr>
              <a:t>Öê</a:t>
            </a:r>
            <a:r>
              <a:rPr lang="en-US" b="1" dirty="0" err="1" smtClean="0">
                <a:solidFill>
                  <a:srgbClr val="0070C0"/>
                </a:solidFill>
                <a:latin typeface="Shivaji01" pitchFamily="2" charset="0"/>
              </a:rPr>
              <a:t>g</a:t>
            </a:r>
            <a:r>
              <a:rPr lang="en-US" b="1" dirty="0" err="1" smtClean="0">
                <a:solidFill>
                  <a:srgbClr val="0070C0"/>
                </a:solidFill>
                <a:latin typeface="DVB-TTSurekh" pitchFamily="82" charset="0"/>
              </a:rPr>
              <a:t>Ö¬ÖÓªÖÓŸÖ</a:t>
            </a:r>
            <a:r>
              <a:rPr lang="en-US" b="1" dirty="0" smtClean="0">
                <a:solidFill>
                  <a:srgbClr val="0070C0"/>
                </a:solidFill>
                <a:latin typeface="DVB-TTSurekh" pitchFamily="82" charset="0"/>
              </a:rPr>
              <a:t> ¾ÖÖœü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  <a:latin typeface="DVB-TTSurekh" pitchFamily="82" charset="0"/>
              </a:rPr>
              <a:t>3)×¾ÖÃŸÖéŸÖ ²ÖÖ•ÖÖ¸ü¯Öêšü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  <a:latin typeface="DVB-TTSurekh" pitchFamily="82" charset="0"/>
              </a:rPr>
              <a:t>4)</a:t>
            </a:r>
            <a:r>
              <a:rPr lang="en-US" b="1" dirty="0" err="1" smtClean="0">
                <a:solidFill>
                  <a:srgbClr val="0070C0"/>
                </a:solidFill>
                <a:latin typeface="DVB-TTSurekh" pitchFamily="82" charset="0"/>
              </a:rPr>
              <a:t>ÃÖî­µÖ</a:t>
            </a:r>
            <a:r>
              <a:rPr lang="en-US" b="1" dirty="0" smtClean="0">
                <a:solidFill>
                  <a:srgbClr val="0070C0"/>
                </a:solidFill>
                <a:latin typeface="DVB-TTSurekh" pitchFamily="82" charset="0"/>
              </a:rPr>
              <a:t> ˆ³ÖÖ¸ü</a:t>
            </a:r>
            <a:r>
              <a:rPr lang="en-US" b="1" dirty="0" smtClean="0">
                <a:solidFill>
                  <a:srgbClr val="0070C0"/>
                </a:solidFill>
                <a:latin typeface="Shivaji01" pitchFamily="2" charset="0"/>
              </a:rPr>
              <a:t>NaI</a:t>
            </a:r>
            <a:endParaRPr lang="en-US" b="1" dirty="0" smtClean="0">
              <a:solidFill>
                <a:srgbClr val="0070C0"/>
              </a:solidFill>
              <a:latin typeface="DVB-TTSurekh" pitchFamily="82" charset="0"/>
            </a:endParaRPr>
          </a:p>
          <a:p>
            <a:pPr algn="ctr">
              <a:buNone/>
            </a:pPr>
            <a:r>
              <a:rPr lang="en-US" sz="5200" b="1" dirty="0" err="1" smtClean="0">
                <a:latin typeface="Shivaji01" pitchFamily="2" charset="0"/>
              </a:rPr>
              <a:t>pyaa</a:t>
            </a:r>
            <a:r>
              <a:rPr lang="en-US" sz="5200" b="1" dirty="0" smtClean="0">
                <a:latin typeface="Shivaji01" pitchFamily="2" charset="0"/>
              </a:rPr>
              <a:t>-Pt </a:t>
            </a:r>
            <a:r>
              <a:rPr lang="en-US" sz="5200" b="1" dirty="0" err="1" smtClean="0">
                <a:latin typeface="Shivaji01" pitchFamily="2" charset="0"/>
              </a:rPr>
              <a:t>laaoksaM#yaa</a:t>
            </a:r>
            <a:endParaRPr lang="en-US" sz="5200" b="1" dirty="0" smtClean="0">
              <a:latin typeface="Shivaji01" pitchFamily="2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  <a:latin typeface="DVB-TTSurekh" pitchFamily="82" charset="0"/>
              </a:rPr>
              <a:t>¯ÖµÖÖÔ¯ŸÖ </a:t>
            </a:r>
            <a:r>
              <a:rPr lang="en-US" b="1" dirty="0" err="1" smtClean="0">
                <a:solidFill>
                  <a:srgbClr val="0070C0"/>
                </a:solidFill>
                <a:latin typeface="Shivaji01" pitchFamily="2" charset="0"/>
              </a:rPr>
              <a:t>ikMvaa</a:t>
            </a:r>
            <a:r>
              <a:rPr lang="en-US" b="1" dirty="0" smtClean="0">
                <a:solidFill>
                  <a:srgbClr val="0070C0"/>
                </a:solidFill>
                <a:latin typeface="Shivaji01" pitchFamily="2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DVB-TTSurekh" pitchFamily="82" charset="0"/>
              </a:rPr>
              <a:t>‡</a:t>
            </a:r>
            <a:r>
              <a:rPr lang="en-US" b="1" dirty="0" err="1" smtClean="0">
                <a:solidFill>
                  <a:srgbClr val="0070C0"/>
                </a:solidFill>
                <a:latin typeface="DVB-TTSurekh" pitchFamily="82" charset="0"/>
              </a:rPr>
              <a:t>Â™üŸÖ´Ö</a:t>
            </a:r>
            <a:r>
              <a:rPr lang="en-US" b="1" dirty="0" smtClean="0">
                <a:solidFill>
                  <a:srgbClr val="0070C0"/>
                </a:solidFill>
                <a:latin typeface="DVB-TTSurekh" pitchFamily="82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Shivaji01" pitchFamily="2" charset="0"/>
              </a:rPr>
              <a:t>mhNajao</a:t>
            </a:r>
            <a:r>
              <a:rPr lang="en-US" b="1" dirty="0" smtClean="0">
                <a:solidFill>
                  <a:srgbClr val="0070C0"/>
                </a:solidFill>
                <a:latin typeface="Shivaji01" pitchFamily="2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Shivaji01" pitchFamily="2" charset="0"/>
              </a:rPr>
              <a:t>kaya</a:t>
            </a:r>
            <a:r>
              <a:rPr lang="en-US" b="1" dirty="0" smtClean="0">
                <a:solidFill>
                  <a:srgbClr val="0070C0"/>
                </a:solidFill>
                <a:latin typeface="DVB-TTSurekh" pitchFamily="82" charset="0"/>
              </a:rPr>
              <a:t>?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     ¯ÖµÖÖÔ¯ŸÖ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ikMvaa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‡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Â™üŸÖ´Ö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 µÖÖÓ“ÖÖ †£ÖÔ †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Ö¤ü¿ÖÔ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ikMvaa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caaMgalaa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†ÃÖÖ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ÆüÖêŸÖÖê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. †¿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Öß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laaoksaM#yaa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kI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•µ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ÖÖÃÖÖšüß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 ˆ¯Ö»Ö²¬Ö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ÃÖÖ¬Ö­ÖÃÖÓ¯Ö¢Öß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 ¯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Öã¸êü¿Öß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 †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ÖÆêü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. £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ÖÖê›üŒµÖÖŸÖ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, ¯ÖµÖÖÔ¯ŸÖ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Æüß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 ¿Ö²¤ü ¤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êü¿ÖÖŸÖß»Ö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 •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ÖÖÃŸÖßŸÖ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 •ÖÖÃŸÖ ˆ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Ÿ¯ÖÖ¤ü­Ö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 ¤ü¿ÖÔ×¾ÖŸÖÖê. ¯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ÖÏ¤êü¿ÖÖŸÖß»Ö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 ˆ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Ÿ¯ÖÖ¤ü­ÖÖ“ÖÖ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 ÃÖ¾ÖÖê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Ô““Ö Ø²Ö¤æü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g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ÖÖšü»ÖÖ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 •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ÖÖŸÖÖê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.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     ¯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ÖÏÖ.›üÖ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»™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ü­Ö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“µÖÖ ´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ÖŸÖê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,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†¿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Öß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laaoksaM#yaa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kI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•µÖÖ´Ö¬µ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Öê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 ¤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êü¿ÖÖŸÖß»Ö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 ¤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ü¸ü›üÖê‡Ô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 ˆŸ¯Ö®Ö •ÖÖÃŸÖ †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ÃÖŸÖê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.' 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    ²ÖÖˆÜ»›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üÖ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 µÖÖ ŸÖ•–ÖÖ“µÖÖ ´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ÖŸÖê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,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†¿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Öß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 pitchFamily="82" charset="0"/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laaoksaM#yaa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kI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•µÖÖ  ¤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êü¿ÖÖŸÖß»Ö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laaokaMcao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rahNaImaana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ˆ““Ö ¤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ü•ÖÖÔ“Öê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 †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ÃÖŸÖê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DVB-TTSurekh"/>
              </a:rPr>
              <a:t>.'</a:t>
            </a:r>
          </a:p>
          <a:p>
            <a:pPr>
              <a:buNone/>
            </a:pPr>
            <a:endParaRPr lang="en-US" b="1" dirty="0">
              <a:solidFill>
                <a:schemeClr val="accent6">
                  <a:lumMod val="75000"/>
                </a:schemeClr>
              </a:solidFill>
              <a:latin typeface="DVB-TTSurekh" pitchFamily="82" charset="0"/>
            </a:endParaRPr>
          </a:p>
        </p:txBody>
      </p:sp>
    </p:spTree>
  </p:cSld>
  <p:clrMapOvr>
    <a:masterClrMapping/>
  </p:clrMapOvr>
  <p:transition>
    <p:wipe dir="d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958</Words>
  <Application>Microsoft Office PowerPoint</Application>
  <PresentationFormat>On-screen Show (4:3)</PresentationFormat>
  <Paragraphs>100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•ÖÖgaitk »ÖÖêkÃÖÓ#yaa (World Population)</vt:lpstr>
      <vt:lpstr>Slide 4</vt:lpstr>
      <vt:lpstr>Slide 5</vt:lpstr>
      <vt:lpstr>Slide 6</vt:lpstr>
      <vt:lpstr>­µÖæ­Ö, †×ŸÖ×¸üŒŸÖ AaiNa pyaa-Pt laaoksaM#yaa</vt:lpstr>
      <vt:lpstr>†×ŸÖ×¸üŒŸÖ laaoksaM#yaocyaa samasyaa</vt:lpstr>
      <vt:lpstr>†×ŸÖ×¸üŒŸÖ laaoksaM#yaocao ±úÖµÖ¤êü</vt:lpstr>
      <vt:lpstr>pyaa-Pt laaoksaM#yaa ×ÃÖ¬¤üÖ­ŸÖ :</vt:lpstr>
      <vt:lpstr>×¾Ök×ÃÖŸÖ ¤êü¿ÖÖÓŸÖß»Ö laaoksaM#yaocyaa samasyaa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•ÖÖÖ“Öß »ÖÖêúÃÖÓµÖÖ (World Population)</dc:title>
  <dc:creator/>
  <cp:lastModifiedBy>abc</cp:lastModifiedBy>
  <cp:revision>258</cp:revision>
  <dcterms:created xsi:type="dcterms:W3CDTF">2006-08-16T00:00:00Z</dcterms:created>
  <dcterms:modified xsi:type="dcterms:W3CDTF">2023-09-05T10:14:53Z</dcterms:modified>
</cp:coreProperties>
</file>