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FD66-7112-46D8-8841-7B8B72669C7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A7D16F-DA9D-48A2-94EC-781A2A3266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FD66-7112-46D8-8841-7B8B72669C7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D16F-DA9D-48A2-94EC-781A2A3266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FD66-7112-46D8-8841-7B8B72669C7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D16F-DA9D-48A2-94EC-781A2A3266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EEFD66-7112-46D8-8841-7B8B72669C7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3A7D16F-DA9D-48A2-94EC-781A2A3266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FD66-7112-46D8-8841-7B8B72669C7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D16F-DA9D-48A2-94EC-781A2A3266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FD66-7112-46D8-8841-7B8B72669C7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D16F-DA9D-48A2-94EC-781A2A3266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D16F-DA9D-48A2-94EC-781A2A3266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FD66-7112-46D8-8841-7B8B72669C7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FD66-7112-46D8-8841-7B8B72669C7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D16F-DA9D-48A2-94EC-781A2A3266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FD66-7112-46D8-8841-7B8B72669C7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D16F-DA9D-48A2-94EC-781A2A3266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EEFD66-7112-46D8-8841-7B8B72669C7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3A7D16F-DA9D-48A2-94EC-781A2A3266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FD66-7112-46D8-8841-7B8B72669C7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A7D16F-DA9D-48A2-94EC-781A2A3266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EEFD66-7112-46D8-8841-7B8B72669C7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3A7D16F-DA9D-48A2-94EC-781A2A3266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304800"/>
            <a:ext cx="8915400" cy="487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5400" b="1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BaUgaaola</a:t>
            </a:r>
            <a:r>
              <a:rPr kumimoji="0" lang="en-US" sz="54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ivaBaaga</a:t>
            </a:r>
            <a:r>
              <a:rPr kumimoji="0" lang="en-US" sz="54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200" spc="-10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popr</a:t>
            </a:r>
            <a:r>
              <a:rPr lang="en-US" sz="4200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k`.12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200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]</a:t>
            </a:r>
            <a:r>
              <a:rPr lang="en-US" sz="4200" b="1" spc="-10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pyaaoijat</a:t>
            </a:r>
            <a:r>
              <a:rPr lang="en-US" sz="4200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 </a:t>
            </a:r>
            <a:r>
              <a:rPr lang="en-US" sz="5400" b="1" spc="-10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BaUgaaola</a:t>
            </a:r>
            <a:r>
              <a:rPr lang="en-US" sz="5400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kumimoji="0" lang="en-US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4200" b="0" i="1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baI.e</a:t>
            </a:r>
            <a:r>
              <a:rPr kumimoji="0" lang="en-US" sz="4200" b="0" i="1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. </a:t>
            </a:r>
            <a:r>
              <a:rPr kumimoji="0" lang="en-US" sz="4200" b="0" i="1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Baaga</a:t>
            </a:r>
            <a:r>
              <a:rPr kumimoji="0" lang="en-US" sz="4200" b="0" i="1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3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400" b="1" dirty="0" err="1" smtClean="0">
                <a:solidFill>
                  <a:schemeClr val="bg1"/>
                </a:solidFill>
                <a:latin typeface="Shivaji01" pitchFamily="2" charset="0"/>
              </a:rPr>
              <a:t>laaoksaM#yaaSaas</a:t>
            </a:r>
            <a:r>
              <a:rPr lang="en-US" sz="4400" b="1" dirty="0" smtClean="0">
                <a:solidFill>
                  <a:schemeClr val="bg1"/>
                </a:solidFill>
                <a:latin typeface="Shivaji01" pitchFamily="2" charset="0"/>
              </a:rPr>
              <a:t>~ </a:t>
            </a:r>
            <a:r>
              <a:rPr lang="en-US" sz="4400" b="1" dirty="0" err="1" smtClean="0">
                <a:solidFill>
                  <a:schemeClr val="bg1"/>
                </a:solidFill>
                <a:latin typeface="Shivaji01" pitchFamily="2" charset="0"/>
              </a:rPr>
              <a:t>ivaYayak</a:t>
            </a:r>
            <a:r>
              <a:rPr lang="en-US" sz="4400" b="1" dirty="0" smtClean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Shivaji01" pitchFamily="2" charset="0"/>
              </a:rPr>
              <a:t>samasyaa</a:t>
            </a:r>
            <a:r>
              <a:rPr lang="en-US" sz="4400" b="1" dirty="0" smtClean="0">
                <a:solidFill>
                  <a:schemeClr val="bg1"/>
                </a:solidFill>
                <a:latin typeface="Shivaji01" pitchFamily="2" charset="0"/>
              </a:rPr>
              <a:t> :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kumimoji="0" lang="en-US" sz="4200" b="0" i="1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200" b="0" i="1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endParaRPr kumimoji="0" lang="en-US" sz="4200" b="0" i="0" u="none" strike="noStrike" kern="1200" cap="none" spc="-100" normalizeH="0" baseline="0" noProof="0" dirty="0" smtClean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bg1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endParaRPr kumimoji="0" lang="en-US" sz="5400" b="1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B050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62400" y="55626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  <a:latin typeface="Shivaji01" pitchFamily="2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Shivaji01" pitchFamily="2" charset="0"/>
              </a:rPr>
              <a:t>saadrkto</a:t>
            </a:r>
            <a:r>
              <a:rPr lang="en-US" sz="2800" dirty="0" smtClean="0">
                <a:solidFill>
                  <a:srgbClr val="FFFF00"/>
                </a:solidFill>
                <a:latin typeface="Shivaji01" pitchFamily="2" charset="0"/>
              </a:rPr>
              <a:t>-</a:t>
            </a:r>
            <a:br>
              <a:rPr lang="en-US" sz="2800" dirty="0" smtClean="0">
                <a:solidFill>
                  <a:srgbClr val="FFFF00"/>
                </a:solidFill>
                <a:latin typeface="Shivaji01" pitchFamily="2" charset="0"/>
              </a:rPr>
            </a:br>
            <a:r>
              <a:rPr lang="en-US" sz="2800" dirty="0" err="1" smtClean="0">
                <a:solidFill>
                  <a:srgbClr val="FFFF00"/>
                </a:solidFill>
                <a:latin typeface="Shivaji01" pitchFamily="2" charset="0"/>
              </a:rPr>
              <a:t>p`a.Da^.esa.e.rajagau</a:t>
            </a:r>
            <a:r>
              <a:rPr lang="en-US" sz="2800" dirty="0" smtClean="0">
                <a:solidFill>
                  <a:srgbClr val="FFFF00"/>
                </a:solidFill>
                <a:latin typeface="Shivaji01" pitchFamily="2" charset="0"/>
              </a:rPr>
              <a:t>$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914400" y="762000"/>
            <a:ext cx="7848600" cy="5562600"/>
          </a:xfrm>
          <a:prstGeom prst="rect">
            <a:avLst/>
          </a:prstGeom>
        </p:spPr>
        <p:txBody>
          <a:bodyPr vert="horz">
            <a:normAutofit fontScale="4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</a:t>
            </a:r>
            <a:r>
              <a:rPr kumimoji="0" lang="en-US" sz="10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P`akrNa</a:t>
            </a:r>
            <a:r>
              <a:rPr kumimoji="0" lang="en-US" sz="10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4 </a:t>
            </a:r>
            <a:r>
              <a:rPr kumimoji="0" lang="en-US" sz="10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qao</a:t>
            </a:r>
            <a:r>
              <a:rPr kumimoji="0" lang="en-US" sz="10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</a:t>
            </a:r>
            <a:r>
              <a:rPr kumimoji="0" lang="en-US" sz="8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8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P`astavanaa</a:t>
            </a: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8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laaoksaM#yaaSaas</a:t>
            </a: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~ </a:t>
            </a:r>
            <a:r>
              <a:rPr kumimoji="0" lang="en-US" sz="8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ivaYayak</a:t>
            </a: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8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samasyaa</a:t>
            </a: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7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1 </a:t>
            </a:r>
            <a:r>
              <a:rPr kumimoji="0" lang="en-US" sz="7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janagaNanaa</a:t>
            </a:r>
            <a:r>
              <a:rPr kumimoji="0" lang="en-US" sz="7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:        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5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     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: </a:t>
            </a:r>
            <a:r>
              <a:rPr kumimoji="0" lang="en-US" sz="6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saurvaat</a:t>
            </a:r>
            <a:endParaRPr kumimoji="0" lang="en-US" sz="67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     : </a:t>
            </a:r>
            <a:r>
              <a:rPr kumimoji="0" lang="en-US" sz="6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mah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&lt;</a:t>
            </a:r>
            <a:r>
              <a:rPr kumimoji="0" lang="en-US" sz="6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va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     : </a:t>
            </a:r>
            <a:r>
              <a:rPr kumimoji="0" lang="en-US" sz="6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janagaNanaocyaa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6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samasyaa</a:t>
            </a:r>
            <a:endParaRPr kumimoji="0" lang="en-US" sz="67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en-US" sz="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2 </a:t>
            </a:r>
            <a:r>
              <a:rPr kumimoji="0" lang="en-US" sz="8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laaoksaM#yaa</a:t>
            </a:r>
            <a:r>
              <a:rPr kumimoji="0" lang="en-US" sz="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8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vaaZ</a:t>
            </a:r>
            <a:r>
              <a:rPr kumimoji="0" lang="en-US" sz="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     : </a:t>
            </a:r>
            <a:r>
              <a:rPr kumimoji="0" lang="en-US" sz="6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laaoksaM#yaa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6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vaaZIcaI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6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karNao</a:t>
            </a:r>
            <a:endParaRPr kumimoji="0" lang="en-US" sz="67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     : </a:t>
            </a:r>
            <a:r>
              <a:rPr kumimoji="0" lang="en-US" sz="6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laaoksaM#yaa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6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vaaZIcaa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6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pirNaama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[</a:t>
            </a:r>
            <a:r>
              <a:rPr kumimoji="0" lang="en-US" sz="6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samasyaa</a:t>
            </a:r>
            <a:r>
              <a:rPr kumimoji="0" lang="en-US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]</a:t>
            </a:r>
            <a:endParaRPr kumimoji="0" lang="en-US" sz="67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    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4800" y="1143000"/>
            <a:ext cx="8305800" cy="5334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6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3  </a:t>
            </a:r>
            <a:r>
              <a:rPr kumimoji="0" lang="en-US" sz="3600" b="1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janana</a:t>
            </a:r>
            <a:r>
              <a:rPr kumimoji="0" lang="en-US" sz="36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va</a:t>
            </a:r>
            <a:r>
              <a:rPr kumimoji="0" lang="en-US" sz="36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janmadr</a:t>
            </a:r>
            <a:r>
              <a:rPr kumimoji="0" lang="en-US" sz="36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: 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         </a:t>
            </a:r>
            <a:r>
              <a:rPr kumimoji="0" lang="en-US" sz="3600" b="1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janana</a:t>
            </a:r>
            <a:r>
              <a:rPr kumimoji="0" lang="en-US" sz="36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: 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“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s~I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ikMvaa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s~Isamauhacao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P`a%yaxa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P`ajaao%padna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mhNajao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janana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haoya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.”</a:t>
            </a:r>
            <a:b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         </a:t>
            </a:r>
            <a:r>
              <a:rPr kumimoji="0" lang="en-US" sz="3600" b="1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janmadr</a:t>
            </a:r>
            <a:r>
              <a:rPr kumimoji="0" lang="en-US" sz="36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: 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“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eKadyaa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ivaiSaYT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P`adoSaatIla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eka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vaYaa-tIla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1000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laaoksaM#yaomaagao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janmalaolyaa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ABa-kaMcaI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saM#yaa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mhNajao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janmadr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haoya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.”</a:t>
            </a:r>
            <a:b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          :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mah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&lt;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va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b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          :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janana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va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janmadracyaa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samasyaa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b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                                                                                              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</a:t>
            </a:r>
            <a:b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     </a:t>
            </a:r>
            <a:endParaRPr kumimoji="0" lang="en-US" sz="36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85800"/>
            <a:ext cx="8686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4  </a:t>
            </a:r>
            <a:r>
              <a:rPr lang="en-US" sz="3600" b="1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matR-ta</a:t>
            </a:r>
            <a:r>
              <a:rPr lang="en-US" sz="3600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b="1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va</a:t>
            </a:r>
            <a:r>
              <a:rPr lang="en-US" sz="3600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b="1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maR%yaudr</a:t>
            </a:r>
            <a:r>
              <a:rPr lang="en-US" sz="3600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: 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/>
            </a:r>
            <a:b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</a:b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             </a:t>
            </a:r>
            <a:r>
              <a:rPr lang="en-US" sz="3600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  mat-</a:t>
            </a:r>
            <a:r>
              <a:rPr lang="en-US" sz="3600" b="1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ta</a:t>
            </a:r>
            <a:r>
              <a:rPr lang="en-US" sz="3600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: 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“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maaNasaacaa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janma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Jaalyaavar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kovhahI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jar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tao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ijavaMt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Asalyaacaa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puravaa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kayamacaa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naahIsaa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Jaalaa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tr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%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yaa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GaTnaolaa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maR%yaU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Asao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mhNatat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.”</a:t>
            </a:r>
            <a:b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</a:b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                </a:t>
            </a:r>
            <a:r>
              <a:rPr lang="en-US" sz="3600" b="1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mau%yaudr</a:t>
            </a:r>
            <a:r>
              <a:rPr lang="en-US" sz="3600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: 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“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e#aadyaa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P`adoSaat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eka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vaYaa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-t 1000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laaokaMmaagao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maU%yaU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pavalaolyaaMcaI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saM#yaa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mhNajao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maR%yaUdr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haoya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.”</a:t>
            </a:r>
            <a:b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</a:b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                  :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mah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&lt;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va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b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</a:b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                  :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ma%yaotovar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pirNaama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krNaaro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GaTk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b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</a:b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                  :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ma%yatocyaa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r>
              <a:rPr lang="en-US" sz="36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samasyaa</a:t>
            </a:r>
            <a:r>
              <a:rPr lang="en-US" sz="3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Shivaji01" pitchFamily="2" charset="0"/>
              </a:rPr>
              <a:t>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04800" y="457200"/>
            <a:ext cx="8839200" cy="5943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5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ilaMga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saMrcanaa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: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 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“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laaoksaM#yaotIla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s~I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pu$Yaacao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P`amaaNa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yaalaaca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ilaMga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saMrcanaa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Asao   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mhNatat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.”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   :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mah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&lt;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va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   :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ilaMga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saMrcanaovar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pirNaama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krNaaro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GaTk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   :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ilaMga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saMrcanaocyaa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samasyaa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143000"/>
            <a:ext cx="71628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en-US" sz="3600" b="1" dirty="0">
                <a:solidFill>
                  <a:schemeClr val="bg1"/>
                </a:solidFill>
                <a:latin typeface="Shivaji01" pitchFamily="2" charset="0"/>
              </a:rPr>
              <a:t>6 </a:t>
            </a:r>
            <a:r>
              <a:rPr lang="en-US" sz="3600" b="1" dirty="0" err="1">
                <a:solidFill>
                  <a:schemeClr val="bg1"/>
                </a:solidFill>
                <a:latin typeface="Shivaji01" pitchFamily="2" charset="0"/>
              </a:rPr>
              <a:t>vayaaorcanaa</a:t>
            </a:r>
            <a:r>
              <a:rPr lang="en-US" sz="3600" b="1" dirty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Shivaji01" pitchFamily="2" charset="0"/>
              </a:rPr>
              <a:t>:</a:t>
            </a:r>
          </a:p>
          <a:p>
            <a:pPr marL="274320" lvl="0" indent="-27432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endParaRPr lang="en-US" sz="3600" b="1" dirty="0">
              <a:solidFill>
                <a:schemeClr val="bg1"/>
              </a:solidFill>
              <a:latin typeface="Shivaji01" pitchFamily="2" charset="0"/>
            </a:endParaRPr>
          </a:p>
          <a:p>
            <a:pPr marL="274320" lvl="0" indent="-27432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en-US" sz="3600" dirty="0">
                <a:solidFill>
                  <a:schemeClr val="bg1"/>
                </a:solidFill>
                <a:latin typeface="Shivaji01" pitchFamily="2" charset="0"/>
              </a:rPr>
              <a:t>          </a:t>
            </a:r>
            <a:r>
              <a:rPr lang="en-US" sz="3600" b="1" dirty="0">
                <a:solidFill>
                  <a:schemeClr val="bg1"/>
                </a:solidFill>
                <a:latin typeface="Shivaji01" pitchFamily="2" charset="0"/>
              </a:rPr>
              <a:t>: </a:t>
            </a:r>
            <a:r>
              <a:rPr lang="en-US" sz="3600" b="1" dirty="0" err="1">
                <a:solidFill>
                  <a:schemeClr val="bg1"/>
                </a:solidFill>
                <a:latin typeface="Shivaji01" pitchFamily="2" charset="0"/>
              </a:rPr>
              <a:t>mah</a:t>
            </a:r>
            <a:r>
              <a:rPr lang="en-US" sz="3600" b="1" dirty="0">
                <a:solidFill>
                  <a:schemeClr val="bg1"/>
                </a:solidFill>
                <a:latin typeface="Shivaji01" pitchFamily="2" charset="0"/>
              </a:rPr>
              <a:t>&lt;</a:t>
            </a:r>
            <a:r>
              <a:rPr lang="en-US" sz="3600" b="1" dirty="0" err="1">
                <a:solidFill>
                  <a:schemeClr val="bg1"/>
                </a:solidFill>
                <a:latin typeface="Shivaji01" pitchFamily="2" charset="0"/>
              </a:rPr>
              <a:t>va</a:t>
            </a:r>
            <a:r>
              <a:rPr lang="en-US" sz="3600" b="1" dirty="0">
                <a:solidFill>
                  <a:schemeClr val="bg1"/>
                </a:solidFill>
                <a:latin typeface="Shivaji01" pitchFamily="2" charset="0"/>
              </a:rPr>
              <a:t> </a:t>
            </a:r>
            <a:endParaRPr lang="en-US" sz="3600" b="1" dirty="0" smtClean="0">
              <a:solidFill>
                <a:schemeClr val="bg1"/>
              </a:solidFill>
              <a:latin typeface="Shivaji01" pitchFamily="2" charset="0"/>
            </a:endParaRPr>
          </a:p>
          <a:p>
            <a:pPr marL="274320" lvl="0" indent="-27432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endParaRPr lang="en-US" sz="3600" b="1" dirty="0">
              <a:solidFill>
                <a:schemeClr val="bg1"/>
              </a:solidFill>
              <a:latin typeface="Shivaji01" pitchFamily="2" charset="0"/>
            </a:endParaRPr>
          </a:p>
          <a:p>
            <a:pPr marL="274320" lvl="0" indent="-27432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en-US" sz="3600" b="1" dirty="0">
                <a:solidFill>
                  <a:schemeClr val="bg1"/>
                </a:solidFill>
                <a:latin typeface="Shivaji01" pitchFamily="2" charset="0"/>
              </a:rPr>
              <a:t>          : </a:t>
            </a:r>
            <a:r>
              <a:rPr lang="en-US" sz="3600" b="1" dirty="0" err="1">
                <a:solidFill>
                  <a:schemeClr val="bg1"/>
                </a:solidFill>
                <a:latin typeface="Shivaji01" pitchFamily="2" charset="0"/>
              </a:rPr>
              <a:t>vayaaorcanaovar</a:t>
            </a:r>
            <a:r>
              <a:rPr lang="en-US" sz="3600" b="1" dirty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Shivaji01" pitchFamily="2" charset="0"/>
              </a:rPr>
              <a:t>pirNaama</a:t>
            </a:r>
            <a:r>
              <a:rPr lang="en-US" sz="3600" b="1" dirty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Shivaji01" pitchFamily="2" charset="0"/>
              </a:rPr>
              <a:t>krNaaro</a:t>
            </a:r>
            <a:r>
              <a:rPr lang="en-US" sz="3600" b="1" dirty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Shivaji01" pitchFamily="2" charset="0"/>
              </a:rPr>
              <a:t>GaTk</a:t>
            </a:r>
            <a:endParaRPr lang="en-US" sz="3600" b="1" dirty="0" smtClean="0">
              <a:solidFill>
                <a:schemeClr val="bg1"/>
              </a:solidFill>
              <a:latin typeface="Shivaji01" pitchFamily="2" charset="0"/>
            </a:endParaRPr>
          </a:p>
          <a:p>
            <a:pPr marL="274320" lvl="0" indent="-27432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Shivaji01" pitchFamily="2" charset="0"/>
              </a:rPr>
              <a:t> </a:t>
            </a:r>
            <a:endParaRPr lang="en-US" sz="3600" b="1" dirty="0">
              <a:solidFill>
                <a:schemeClr val="bg1"/>
              </a:solidFill>
              <a:latin typeface="Shivaji01" pitchFamily="2" charset="0"/>
            </a:endParaRPr>
          </a:p>
          <a:p>
            <a:pPr marL="274320" lvl="0" indent="-27432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en-US" sz="3600" b="1" dirty="0">
                <a:solidFill>
                  <a:schemeClr val="bg1"/>
                </a:solidFill>
                <a:latin typeface="Shivaji01" pitchFamily="2" charset="0"/>
              </a:rPr>
              <a:t>          : </a:t>
            </a:r>
            <a:r>
              <a:rPr lang="en-US" sz="3600" b="1" dirty="0" err="1">
                <a:solidFill>
                  <a:schemeClr val="bg1"/>
                </a:solidFill>
                <a:latin typeface="Shivaji01" pitchFamily="2" charset="0"/>
              </a:rPr>
              <a:t>vayaaorcanaocyaa</a:t>
            </a:r>
            <a:r>
              <a:rPr lang="en-US" sz="3600" b="1" dirty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Shivaji01" pitchFamily="2" charset="0"/>
              </a:rPr>
              <a:t>samasyaa</a:t>
            </a:r>
            <a:r>
              <a:rPr lang="en-US" sz="3600" b="1" dirty="0">
                <a:solidFill>
                  <a:schemeClr val="bg1"/>
                </a:solidFill>
                <a:latin typeface="Shivaji01" pitchFamily="2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838200"/>
            <a:ext cx="8229600" cy="5715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7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vaOvaaihk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isqatI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mah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&lt;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va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vaOvaaihk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isqatIcyaa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samasyaa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     1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ivavaaihtaMcao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P`amaaNa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     2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ivavaaihtaMcao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vaya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   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3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Aivavaaiht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ivaQavaa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ivaQaur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GaTsfaoiTt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va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             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bahup%naI%va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yaaMcao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P`amaaNa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nts and Settings\Taruben\Desktop\FLOWERS\Flower rarest\20rafi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200400"/>
            <a:ext cx="5257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143000" y="1295400"/>
            <a:ext cx="7086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00" b="1" dirty="0" smtClean="0">
                <a:solidFill>
                  <a:srgbClr val="FF00FF"/>
                </a:solidFill>
              </a:rPr>
              <a:t>T</a:t>
            </a:r>
            <a:r>
              <a:rPr lang="en-US" sz="8800" b="1" dirty="0" smtClean="0">
                <a:solidFill>
                  <a:srgbClr val="D60005"/>
                </a:solidFill>
              </a:rPr>
              <a:t>h</a:t>
            </a:r>
            <a:r>
              <a:rPr lang="en-US" sz="8800" b="1" dirty="0" smtClean="0">
                <a:solidFill>
                  <a:srgbClr val="00B050"/>
                </a:solidFill>
              </a:rPr>
              <a:t>a</a:t>
            </a:r>
            <a:r>
              <a:rPr lang="en-US" sz="8800" b="1" dirty="0" smtClean="0">
                <a:solidFill>
                  <a:srgbClr val="FFFF00"/>
                </a:solidFill>
              </a:rPr>
              <a:t>n</a:t>
            </a:r>
            <a:r>
              <a:rPr lang="en-US" sz="8800" b="1" dirty="0" smtClean="0">
                <a:solidFill>
                  <a:srgbClr val="00B0F0"/>
                </a:solidFill>
              </a:rPr>
              <a:t>k</a:t>
            </a:r>
            <a:r>
              <a:rPr lang="en-US" sz="8800" b="1" dirty="0" smtClean="0">
                <a:solidFill>
                  <a:srgbClr val="FF00FF"/>
                </a:solidFill>
              </a:rPr>
              <a:t> </a:t>
            </a:r>
            <a:r>
              <a:rPr lang="en-US" sz="8800" b="1" dirty="0" smtClean="0">
                <a:solidFill>
                  <a:schemeClr val="accent1"/>
                </a:solidFill>
              </a:rPr>
              <a:t>Y</a:t>
            </a:r>
            <a:r>
              <a:rPr lang="en-US" sz="88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8800" b="1" dirty="0" smtClean="0">
                <a:solidFill>
                  <a:schemeClr val="bg1"/>
                </a:solidFill>
              </a:rPr>
              <a:t>u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Custom 4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E5E1F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</TotalTime>
  <Words>141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Paper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abc</cp:lastModifiedBy>
  <cp:revision>9</cp:revision>
  <dcterms:created xsi:type="dcterms:W3CDTF">2019-01-11T03:34:34Z</dcterms:created>
  <dcterms:modified xsi:type="dcterms:W3CDTF">2023-09-05T10:12:57Z</dcterms:modified>
</cp:coreProperties>
</file>