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60" r:id="rId5"/>
    <p:sldId id="294" r:id="rId6"/>
    <p:sldId id="281" r:id="rId7"/>
    <p:sldId id="283" r:id="rId8"/>
    <p:sldId id="295" r:id="rId9"/>
    <p:sldId id="261" r:id="rId10"/>
    <p:sldId id="285" r:id="rId11"/>
    <p:sldId id="268" r:id="rId12"/>
    <p:sldId id="292" r:id="rId13"/>
    <p:sldId id="291" r:id="rId14"/>
    <p:sldId id="287" r:id="rId15"/>
    <p:sldId id="270" r:id="rId16"/>
    <p:sldId id="271" r:id="rId17"/>
    <p:sldId id="289" r:id="rId18"/>
    <p:sldId id="293" r:id="rId19"/>
    <p:sldId id="274" r:id="rId20"/>
    <p:sldId id="275" r:id="rId21"/>
    <p:sldId id="290" r:id="rId22"/>
    <p:sldId id="28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557853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87241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220379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69602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443873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741322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590043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476171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535253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510492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162801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22E2-E216-4522-9028-48E86B71187B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A2A9-878B-4ADA-A661-2D9073298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4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ntique Olive Compact" pitchFamily="34" charset="0"/>
              </a:rPr>
              <a:t> Glacier</a:t>
            </a:r>
            <a:r>
              <a:rPr lang="mr-IN" sz="5400" dirty="0" smtClean="0">
                <a:solidFill>
                  <a:srgbClr val="FF0000"/>
                </a:solidFill>
                <a:latin typeface="Antique Olive Compact" pitchFamily="34" charset="0"/>
              </a:rPr>
              <a:t/>
            </a:r>
            <a:br>
              <a:rPr lang="mr-IN" sz="5400" dirty="0" smtClean="0">
                <a:solidFill>
                  <a:srgbClr val="FF0000"/>
                </a:solidFill>
                <a:latin typeface="Antique Olive Compact" pitchFamily="34" charset="0"/>
              </a:rPr>
            </a:br>
            <a:r>
              <a:rPr lang="mr-IN" sz="5400" dirty="0" smtClean="0">
                <a:solidFill>
                  <a:srgbClr val="FF0000"/>
                </a:solidFill>
                <a:latin typeface="Antique Olive Compact" pitchFamily="34" charset="0"/>
              </a:rPr>
              <a:t/>
            </a:r>
            <a:br>
              <a:rPr lang="mr-IN" sz="5400" dirty="0" smtClean="0">
                <a:solidFill>
                  <a:srgbClr val="FF0000"/>
                </a:solidFill>
                <a:latin typeface="Antique Olive Compact" pitchFamily="34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ntique Olive Compact" pitchFamily="34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Antique Olive Compact" pitchFamily="34" charset="0"/>
              </a:rPr>
            </a:br>
            <a:r>
              <a:rPr lang="mr-IN" sz="5400" dirty="0" smtClean="0">
                <a:solidFill>
                  <a:srgbClr val="FF0000"/>
                </a:solidFill>
                <a:latin typeface="Antique Olive Compact" pitchFamily="34" charset="0"/>
              </a:rPr>
              <a:t>हिमनदी</a:t>
            </a:r>
            <a:endParaRPr lang="en-US" sz="5400" dirty="0">
              <a:solidFill>
                <a:srgbClr val="FF0000"/>
              </a:solidFill>
              <a:latin typeface="Antique Olive Co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473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r-IN" sz="3600" b="1" dirty="0" smtClean="0">
                <a:solidFill>
                  <a:srgbClr val="C00000"/>
                </a:solidFill>
              </a:rPr>
              <a:t>मेष शीला </a:t>
            </a:r>
            <a:r>
              <a:rPr lang="en-US" sz="3600" b="1" dirty="0" smtClean="0">
                <a:solidFill>
                  <a:srgbClr val="C00000"/>
                </a:solidFill>
              </a:rPr>
              <a:t>Sheep rock or Roche Mountain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Admin\Desktop\B A FY  PPT\IMGP2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575902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AN\Downloads\Glacier\Glacier\Mesh She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114800" cy="266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94099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mr-IN" sz="3600" b="1" dirty="0" smtClean="0">
                <a:solidFill>
                  <a:srgbClr val="C00000"/>
                </a:solidFill>
              </a:rPr>
              <a:t>शृंग आणि पुच्छ </a:t>
            </a:r>
            <a:r>
              <a:rPr lang="en-US" sz="3600" b="1" dirty="0" smtClean="0">
                <a:solidFill>
                  <a:srgbClr val="C00000"/>
                </a:solidFill>
              </a:rPr>
              <a:t>Crag and tail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3262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SAN\Downloads\Glacier\Glacier\Shrung &amp; Puc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7004050" cy="2935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89490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r>
              <a:rPr lang="mr-IN" sz="3600" dirty="0" smtClean="0">
                <a:solidFill>
                  <a:srgbClr val="FF0000"/>
                </a:solidFill>
              </a:rPr>
              <a:t>हिमखाडी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Fiord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AN\Downloads\Glacier\Glacier\Fi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38200"/>
            <a:ext cx="5791200" cy="5812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r-IN" sz="4000" b="1" dirty="0" smtClean="0">
                <a:solidFill>
                  <a:srgbClr val="C00000"/>
                </a:solidFill>
                <a:latin typeface="Times New Roman" pitchFamily="18" charset="0"/>
              </a:rPr>
              <a:t>खिंड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Color Pass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B A FY  PPT\imagesJKZRJRY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1818"/>
            <a:ext cx="6781800" cy="49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8899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3058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Depositional Landform</a:t>
            </a:r>
            <a:r>
              <a:rPr lang="mr-IN" dirty="0" smtClean="0">
                <a:solidFill>
                  <a:srgbClr val="C00000"/>
                </a:solidFill>
              </a:rPr>
              <a:t> संचयन 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Moraines </a:t>
            </a:r>
            <a:r>
              <a:rPr lang="mr-IN" dirty="0" smtClean="0">
                <a:solidFill>
                  <a:srgbClr val="0033CC"/>
                </a:solidFill>
              </a:rPr>
              <a:t>हिमोढ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Drumlins</a:t>
            </a:r>
            <a:r>
              <a:rPr lang="mr-IN" dirty="0" smtClean="0">
                <a:solidFill>
                  <a:srgbClr val="0033CC"/>
                </a:solidFill>
              </a:rPr>
              <a:t> हिमोढगिरी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Till Plain </a:t>
            </a:r>
            <a:r>
              <a:rPr lang="mr-IN" dirty="0" smtClean="0">
                <a:solidFill>
                  <a:srgbClr val="0033CC"/>
                </a:solidFill>
              </a:rPr>
              <a:t>हिमजलोढ मैदाने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Eskers </a:t>
            </a:r>
            <a:r>
              <a:rPr lang="mr-IN" dirty="0" smtClean="0">
                <a:solidFill>
                  <a:srgbClr val="0033CC"/>
                </a:solidFill>
              </a:rPr>
              <a:t>हिमोढ कटक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Kame</a:t>
            </a:r>
            <a:r>
              <a:rPr lang="mr-IN" dirty="0" smtClean="0">
                <a:solidFill>
                  <a:srgbClr val="0033CC"/>
                </a:solidFill>
              </a:rPr>
              <a:t> केम 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0033CC"/>
                </a:solidFill>
              </a:rPr>
              <a:t>Glicated</a:t>
            </a:r>
            <a:r>
              <a:rPr lang="en-US" dirty="0" smtClean="0">
                <a:solidFill>
                  <a:srgbClr val="0033CC"/>
                </a:solidFill>
              </a:rPr>
              <a:t> Lake</a:t>
            </a:r>
            <a:r>
              <a:rPr lang="mr-IN" dirty="0" smtClean="0">
                <a:solidFill>
                  <a:srgbClr val="0033CC"/>
                </a:solidFill>
              </a:rPr>
              <a:t> हिमानी सरोवरे </a:t>
            </a:r>
            <a:endParaRPr lang="en-US" dirty="0" smtClean="0">
              <a:solidFill>
                <a:srgbClr val="0033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Kettle Holes</a:t>
            </a:r>
            <a:r>
              <a:rPr lang="mr-IN" dirty="0" smtClean="0">
                <a:solidFill>
                  <a:srgbClr val="0033CC"/>
                </a:solidFill>
              </a:rPr>
              <a:t> केटल होल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b="1" dirty="0" smtClean="0">
                <a:solidFill>
                  <a:srgbClr val="0000CC"/>
                </a:solidFill>
              </a:rPr>
              <a:t>हिमोढ </a:t>
            </a:r>
            <a:r>
              <a:rPr lang="en-US" b="1" dirty="0" smtClean="0">
                <a:solidFill>
                  <a:srgbClr val="0000CC"/>
                </a:solidFill>
              </a:rPr>
              <a:t>Moraines 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962400"/>
            <a:ext cx="41486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SAN\Downloads\Glacier\Glacier\Him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4343400" cy="2785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20518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b="1" dirty="0" smtClean="0">
                <a:solidFill>
                  <a:srgbClr val="C00000"/>
                </a:solidFill>
              </a:rPr>
              <a:t>हिमोढगिरी </a:t>
            </a:r>
            <a:r>
              <a:rPr lang="en-US" b="1" dirty="0" smtClean="0">
                <a:solidFill>
                  <a:srgbClr val="C00000"/>
                </a:solidFill>
              </a:rPr>
              <a:t>Drumlins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67" y="1447800"/>
            <a:ext cx="771686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2262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6248400"/>
          </a:xfrm>
        </p:spPr>
        <p:txBody>
          <a:bodyPr>
            <a:normAutofit/>
          </a:bodyPr>
          <a:lstStyle/>
          <a:p>
            <a:r>
              <a:rPr lang="mr-IN" sz="4400" b="1" dirty="0" smtClean="0">
                <a:solidFill>
                  <a:srgbClr val="C00000"/>
                </a:solidFill>
              </a:rPr>
              <a:t>हिमानी गाळाची मैदाने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Till Plain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8613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SAN\Downloads\Glacier\Glacier\Himod Maidan &amp; G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762000"/>
            <a:ext cx="7593737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 smtClean="0">
                <a:solidFill>
                  <a:srgbClr val="C00000"/>
                </a:solidFill>
              </a:rPr>
              <a:t>हिमोढ कटक </a:t>
            </a:r>
            <a:r>
              <a:rPr lang="en-US" b="1" dirty="0" smtClean="0">
                <a:solidFill>
                  <a:srgbClr val="C00000"/>
                </a:solidFill>
              </a:rPr>
              <a:t>Eskers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343400" cy="301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SAN\Downloads\Glacier\Glacier\Kem &amp; Esk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419975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27691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5344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Glacier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mr-IN" b="1" dirty="0" smtClean="0">
                <a:solidFill>
                  <a:srgbClr val="C00000"/>
                </a:solidFill>
              </a:rPr>
              <a:t>हिमनदीचे  कार्य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mr-IN" b="1" dirty="0" smtClean="0">
                <a:solidFill>
                  <a:srgbClr val="C00000"/>
                </a:solidFill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dirty="0" smtClean="0">
                <a:solidFill>
                  <a:srgbClr val="0033CC"/>
                </a:solidFill>
              </a:rPr>
              <a:t>1. </a:t>
            </a:r>
            <a:r>
              <a:rPr lang="en-US" b="1" dirty="0" smtClean="0">
                <a:solidFill>
                  <a:srgbClr val="0033CC"/>
                </a:solidFill>
              </a:rPr>
              <a:t>Erosion   ( </a:t>
            </a:r>
            <a:r>
              <a:rPr lang="mr-IN" b="1" dirty="0" smtClean="0">
                <a:solidFill>
                  <a:srgbClr val="0033CC"/>
                </a:solidFill>
              </a:rPr>
              <a:t>खनन</a:t>
            </a:r>
            <a:r>
              <a:rPr lang="en-US" b="1" dirty="0" smtClean="0">
                <a:solidFill>
                  <a:srgbClr val="0033CC"/>
                </a:solidFill>
              </a:rPr>
              <a:t> )</a:t>
            </a:r>
            <a:r>
              <a:rPr lang="mr-IN" b="1" dirty="0" smtClean="0">
                <a:solidFill>
                  <a:srgbClr val="0033CC"/>
                </a:solidFill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2. Transportation      ( </a:t>
            </a:r>
            <a:r>
              <a:rPr lang="mr-IN" b="1" dirty="0" smtClean="0">
                <a:solidFill>
                  <a:srgbClr val="0033CC"/>
                </a:solidFill>
              </a:rPr>
              <a:t>वहन</a:t>
            </a:r>
            <a:r>
              <a:rPr lang="en-US" b="1" dirty="0" smtClean="0">
                <a:solidFill>
                  <a:srgbClr val="0033CC"/>
                </a:solidFill>
              </a:rPr>
              <a:t> )</a:t>
            </a:r>
            <a:endParaRPr lang="mr-IN" b="1" dirty="0" smtClean="0">
              <a:solidFill>
                <a:srgbClr val="0033CC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3. Deposition         ( </a:t>
            </a:r>
            <a:r>
              <a:rPr lang="mr-IN" b="1" dirty="0" smtClean="0">
                <a:solidFill>
                  <a:srgbClr val="0033CC"/>
                </a:solidFill>
              </a:rPr>
              <a:t>संचयन</a:t>
            </a:r>
            <a:r>
              <a:rPr lang="en-US" b="1" dirty="0" smtClean="0">
                <a:solidFill>
                  <a:srgbClr val="0033CC"/>
                </a:solidFill>
              </a:rPr>
              <a:t> )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mr-IN" b="1" dirty="0" smtClean="0">
                <a:solidFill>
                  <a:srgbClr val="C00000"/>
                </a:solidFill>
              </a:rPr>
              <a:t>केम </a:t>
            </a:r>
            <a:r>
              <a:rPr lang="en-US" b="1" dirty="0" err="1" smtClean="0">
                <a:solidFill>
                  <a:srgbClr val="C00000"/>
                </a:solidFill>
              </a:rPr>
              <a:t>Kame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3685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15354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r>
              <a:rPr lang="mr-IN" sz="4400" b="1" dirty="0" smtClean="0">
                <a:solidFill>
                  <a:srgbClr val="C00000"/>
                </a:solidFill>
              </a:rPr>
              <a:t>हिमानी सरोवरे </a:t>
            </a:r>
            <a:r>
              <a:rPr lang="en-US" sz="4400" b="1" dirty="0" err="1" smtClean="0">
                <a:solidFill>
                  <a:srgbClr val="C00000"/>
                </a:solidFill>
              </a:rPr>
              <a:t>Glicated</a:t>
            </a:r>
            <a:r>
              <a:rPr lang="en-US" sz="4400" b="1" dirty="0" smtClean="0">
                <a:solidFill>
                  <a:srgbClr val="C00000"/>
                </a:solidFill>
              </a:rPr>
              <a:t> Lake</a:t>
            </a:r>
          </a:p>
          <a:p>
            <a:endParaRPr lang="en-US" dirty="0"/>
          </a:p>
        </p:txBody>
      </p:sp>
      <p:pic>
        <p:nvPicPr>
          <p:cNvPr id="10242" name="Picture 2" descr="C:\Users\SAN\Desktop\Kenai_Glacier_and_Glacial_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153400" cy="54275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 smtClean="0">
                <a:solidFill>
                  <a:srgbClr val="C00000"/>
                </a:solidFill>
              </a:rPr>
              <a:t>केटल होल </a:t>
            </a:r>
            <a:r>
              <a:rPr lang="en-US" b="1" dirty="0" smtClean="0">
                <a:solidFill>
                  <a:srgbClr val="C00000"/>
                </a:solidFill>
              </a:rPr>
              <a:t>Kettle hole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4146"/>
            <a:ext cx="7315200" cy="40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70997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820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Erosional</a:t>
            </a:r>
            <a:r>
              <a:rPr lang="en-US" b="1" dirty="0" smtClean="0">
                <a:solidFill>
                  <a:srgbClr val="C00000"/>
                </a:solidFill>
              </a:rPr>
              <a:t> Landform </a:t>
            </a:r>
          </a:p>
          <a:p>
            <a:r>
              <a:rPr lang="mr-IN" b="1" dirty="0" smtClean="0">
                <a:solidFill>
                  <a:srgbClr val="C00000"/>
                </a:solidFill>
              </a:rPr>
              <a:t>खनन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Cirque </a:t>
            </a:r>
            <a:r>
              <a:rPr lang="mr-IN" dirty="0" smtClean="0">
                <a:solidFill>
                  <a:srgbClr val="0000CC"/>
                </a:solidFill>
              </a:rPr>
              <a:t> सर्क  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U Shaped Valley</a:t>
            </a:r>
            <a:r>
              <a:rPr lang="mr-IN" dirty="0" smtClean="0">
                <a:solidFill>
                  <a:srgbClr val="0000CC"/>
                </a:solidFill>
              </a:rPr>
              <a:t>   </a:t>
            </a:r>
            <a:r>
              <a:rPr lang="en-US" dirty="0" smtClean="0">
                <a:solidFill>
                  <a:srgbClr val="0000CC"/>
                </a:solidFill>
              </a:rPr>
              <a:t>U </a:t>
            </a:r>
            <a:r>
              <a:rPr lang="mr-IN" dirty="0" smtClean="0">
                <a:solidFill>
                  <a:srgbClr val="0000CC"/>
                </a:solidFill>
              </a:rPr>
              <a:t>आकाराची दरी 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Hanging Valley</a:t>
            </a:r>
            <a:r>
              <a:rPr lang="mr-IN" dirty="0" smtClean="0">
                <a:solidFill>
                  <a:srgbClr val="0000CC"/>
                </a:solidFill>
              </a:rPr>
              <a:t> लोंबती दरी  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Horn</a:t>
            </a:r>
            <a:r>
              <a:rPr lang="mr-IN" dirty="0" smtClean="0">
                <a:solidFill>
                  <a:srgbClr val="0000CC"/>
                </a:solidFill>
              </a:rPr>
              <a:t> गिरीश्रुंग 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Sheep rock or Roche Mountain</a:t>
            </a:r>
            <a:r>
              <a:rPr lang="mr-IN" dirty="0" smtClean="0">
                <a:solidFill>
                  <a:srgbClr val="0000CC"/>
                </a:solidFill>
              </a:rPr>
              <a:t> मेष शीला 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Crag and Tail </a:t>
            </a:r>
            <a:r>
              <a:rPr lang="mr-IN" dirty="0" smtClean="0">
                <a:solidFill>
                  <a:srgbClr val="0000CC"/>
                </a:solidFill>
              </a:rPr>
              <a:t>शृंग आणि पुच्छ </a:t>
            </a:r>
            <a:endParaRPr lang="en-US" dirty="0" smtClean="0">
              <a:solidFill>
                <a:srgbClr val="0000CC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Fiord </a:t>
            </a:r>
            <a:r>
              <a:rPr lang="mr-IN" dirty="0" smtClean="0">
                <a:solidFill>
                  <a:srgbClr val="0000CC"/>
                </a:solidFill>
              </a:rPr>
              <a:t>हिमखाडी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Col or Pass </a:t>
            </a:r>
            <a:r>
              <a:rPr lang="mr-IN" dirty="0" smtClean="0">
                <a:solidFill>
                  <a:srgbClr val="0000CC"/>
                </a:solidFill>
              </a:rPr>
              <a:t>खिंड </a:t>
            </a:r>
            <a:endParaRPr lang="en-US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 smtClean="0">
                <a:solidFill>
                  <a:srgbClr val="C00000"/>
                </a:solidFill>
              </a:rPr>
              <a:t>सर्क </a:t>
            </a:r>
            <a:r>
              <a:rPr lang="en-US" b="1" dirty="0" smtClean="0">
                <a:solidFill>
                  <a:srgbClr val="C00000"/>
                </a:solidFill>
              </a:rPr>
              <a:t>Cirque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B A FY  PPT\7_midre_lovenbreen_cirque_glacier_19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346117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\Downloads\Glacier\Glacier\S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114800" cy="340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72655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85737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>
                <a:solidFill>
                  <a:srgbClr val="800000"/>
                </a:solidFill>
                <a:latin typeface="Aarti" pitchFamily="2" charset="0"/>
              </a:rPr>
              <a:t>1.</a:t>
            </a:r>
            <a:r>
              <a:rPr lang="en-US" b="1" smtClean="0">
                <a:solidFill>
                  <a:srgbClr val="800000"/>
                </a:solidFill>
              </a:rPr>
              <a:t> V </a:t>
            </a:r>
            <a:r>
              <a:rPr lang="en-US" b="1" smtClean="0">
                <a:solidFill>
                  <a:srgbClr val="800000"/>
                </a:solidFill>
                <a:latin typeface="Aarti" pitchFamily="2" charset="0"/>
              </a:rPr>
              <a:t>Ak aracaI drI</a:t>
            </a:r>
            <a:br>
              <a:rPr lang="en-US" b="1" smtClean="0">
                <a:solidFill>
                  <a:srgbClr val="800000"/>
                </a:solidFill>
                <a:latin typeface="Aarti" pitchFamily="2" charset="0"/>
              </a:rPr>
            </a:br>
            <a:r>
              <a:rPr lang="en-US" b="1" smtClean="0">
                <a:solidFill>
                  <a:srgbClr val="800000"/>
                </a:solidFill>
                <a:latin typeface="Aarti" pitchFamily="2" charset="0"/>
              </a:rPr>
              <a:t>2. pasarT </a:t>
            </a:r>
            <a:r>
              <a:rPr lang="en-US" b="1" smtClean="0">
                <a:solidFill>
                  <a:srgbClr val="800000"/>
                </a:solidFill>
              </a:rPr>
              <a:t>V </a:t>
            </a:r>
            <a:r>
              <a:rPr lang="en-US" b="1" smtClean="0">
                <a:solidFill>
                  <a:srgbClr val="800000"/>
                </a:solidFill>
                <a:latin typeface="Aarti" pitchFamily="2" charset="0"/>
              </a:rPr>
              <a:t>Ak aracaI drI </a:t>
            </a:r>
            <a:br>
              <a:rPr lang="en-US" b="1" smtClean="0">
                <a:solidFill>
                  <a:srgbClr val="800000"/>
                </a:solidFill>
                <a:latin typeface="Aarti" pitchFamily="2" charset="0"/>
              </a:rPr>
            </a:br>
            <a:r>
              <a:rPr lang="en-US" b="1" smtClean="0">
                <a:solidFill>
                  <a:srgbClr val="800000"/>
                </a:solidFill>
                <a:latin typeface="Aarti" pitchFamily="2" charset="0"/>
              </a:rPr>
              <a:t>3. </a:t>
            </a:r>
            <a:r>
              <a:rPr lang="en-US" b="1" smtClean="0">
                <a:solidFill>
                  <a:srgbClr val="800000"/>
                </a:solidFill>
              </a:rPr>
              <a:t>U </a:t>
            </a:r>
            <a:r>
              <a:rPr lang="en-US" b="1" smtClean="0">
                <a:solidFill>
                  <a:srgbClr val="800000"/>
                </a:solidFill>
                <a:latin typeface="Aarti" pitchFamily="2" charset="0"/>
              </a:rPr>
              <a:t>Ak aracaI drI </a:t>
            </a:r>
            <a:r>
              <a:rPr lang="en-US" smtClean="0">
                <a:latin typeface="Aarti" pitchFamily="2" charset="0"/>
              </a:rPr>
              <a:t/>
            </a:r>
            <a:br>
              <a:rPr lang="en-US" smtClean="0">
                <a:latin typeface="Aarti" pitchFamily="2" charset="0"/>
              </a:rPr>
            </a:br>
            <a:endParaRPr lang="en-IN" smtClean="0"/>
          </a:p>
        </p:txBody>
      </p:sp>
      <p:pic>
        <p:nvPicPr>
          <p:cNvPr id="10243" name="Picture 2" descr="C:\Users\yaio\Desktop\Gemorph Dig\River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82169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 </a:t>
            </a:r>
            <a:r>
              <a:rPr lang="mr-IN" b="1" dirty="0" smtClean="0">
                <a:solidFill>
                  <a:srgbClr val="C00000"/>
                </a:solidFill>
              </a:rPr>
              <a:t>आकाराची दरी </a:t>
            </a:r>
            <a:r>
              <a:rPr lang="en-US" b="1" dirty="0" smtClean="0">
                <a:solidFill>
                  <a:srgbClr val="C00000"/>
                </a:solidFill>
              </a:rPr>
              <a:t>U Shaped valley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dmin\Desktop\B A FY  PPT\u shaped vall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385072" cy="29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N\Downloads\Glacier\Glacier\U Sha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4780592" cy="232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2322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b="1" dirty="0" smtClean="0">
                <a:solidFill>
                  <a:srgbClr val="C00000"/>
                </a:solidFill>
              </a:rPr>
              <a:t>लोंबती दरी </a:t>
            </a:r>
            <a:r>
              <a:rPr lang="en-US" b="1" dirty="0" smtClean="0">
                <a:solidFill>
                  <a:srgbClr val="C00000"/>
                </a:solidFill>
              </a:rPr>
              <a:t>Hanging Valley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dmin\Desktop\B A FY  PPT\hanging vall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0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9725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b="1" dirty="0" smtClean="0">
                <a:solidFill>
                  <a:srgbClr val="C00000"/>
                </a:solidFill>
              </a:rPr>
              <a:t>लोंबती दरी </a:t>
            </a:r>
            <a:r>
              <a:rPr lang="en-US" b="1" dirty="0" smtClean="0">
                <a:solidFill>
                  <a:srgbClr val="C00000"/>
                </a:solidFill>
              </a:rPr>
              <a:t>Hanging Valley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anging valley"/>
          <p:cNvPicPr>
            <a:picLocks noChangeAspect="1" noChangeArrowheads="1"/>
          </p:cNvPicPr>
          <p:nvPr/>
        </p:nvPicPr>
        <p:blipFill>
          <a:blip r:embed="rId2"/>
          <a:srcRect t="3116" r="27814" b="7365"/>
          <a:stretch>
            <a:fillRect/>
          </a:stretch>
        </p:blipFill>
        <p:spPr bwMode="auto">
          <a:xfrm>
            <a:off x="609600" y="1404769"/>
            <a:ext cx="7620000" cy="54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49725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b="1" dirty="0" smtClean="0">
                <a:solidFill>
                  <a:srgbClr val="C00000"/>
                </a:solidFill>
              </a:rPr>
              <a:t>गिरीश्रुंग </a:t>
            </a:r>
            <a:r>
              <a:rPr lang="en-US" b="1" dirty="0" smtClean="0">
                <a:solidFill>
                  <a:srgbClr val="C00000"/>
                </a:solidFill>
              </a:rPr>
              <a:t>Horn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Desktop\B A FY  PPT\hor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03482"/>
            <a:ext cx="4024647" cy="26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N\Downloads\Glacier\Glacier\Girishr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529498" cy="2631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52860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154</Words>
  <Application>Microsoft Office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Glacier   हिमनदी</vt:lpstr>
      <vt:lpstr>Slide 2</vt:lpstr>
      <vt:lpstr>Slide 3</vt:lpstr>
      <vt:lpstr>सर्क Cirque </vt:lpstr>
      <vt:lpstr>1. V Ak aracaI drI 2. pasarT V Ak aracaI drI  3. U Ak aracaI drI  </vt:lpstr>
      <vt:lpstr>U आकाराची दरी U Shaped valley </vt:lpstr>
      <vt:lpstr>लोंबती दरी Hanging Valley </vt:lpstr>
      <vt:lpstr>लोंबती दरी Hanging Valley </vt:lpstr>
      <vt:lpstr>गिरीश्रुंग Horn</vt:lpstr>
      <vt:lpstr>मेष शीला Sheep rock or Roche Mountain</vt:lpstr>
      <vt:lpstr>शृंग आणि पुच्छ Crag and tail </vt:lpstr>
      <vt:lpstr>Slide 12</vt:lpstr>
      <vt:lpstr>खिंड Color Pass</vt:lpstr>
      <vt:lpstr>Slide 14</vt:lpstr>
      <vt:lpstr>हिमोढ Moraines </vt:lpstr>
      <vt:lpstr>हिमोढगिरी Drumlins</vt:lpstr>
      <vt:lpstr>Slide 17</vt:lpstr>
      <vt:lpstr>Slide 18</vt:lpstr>
      <vt:lpstr>हिमोढ कटक Eskers </vt:lpstr>
      <vt:lpstr>केम Kame </vt:lpstr>
      <vt:lpstr>Slide 21</vt:lpstr>
      <vt:lpstr>केटल होल Kettle hole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yaio</cp:lastModifiedBy>
  <cp:revision>38</cp:revision>
  <dcterms:created xsi:type="dcterms:W3CDTF">2016-10-05T15:44:11Z</dcterms:created>
  <dcterms:modified xsi:type="dcterms:W3CDTF">2019-09-21T13:28:11Z</dcterms:modified>
</cp:coreProperties>
</file>