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9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57" r:id="rId27"/>
    <p:sldId id="259" r:id="rId28"/>
    <p:sldId id="270" r:id="rId29"/>
    <p:sldId id="271" r:id="rId30"/>
    <p:sldId id="272" r:id="rId31"/>
    <p:sldId id="260" r:id="rId32"/>
    <p:sldId id="261" r:id="rId33"/>
    <p:sldId id="262" r:id="rId34"/>
    <p:sldId id="263" r:id="rId35"/>
    <p:sldId id="264" r:id="rId36"/>
    <p:sldId id="267" r:id="rId37"/>
    <p:sldId id="268" r:id="rId38"/>
    <p:sldId id="269" r:id="rId39"/>
    <p:sldId id="275" r:id="rId40"/>
    <p:sldId id="265" r:id="rId41"/>
    <p:sldId id="266" r:id="rId42"/>
    <p:sldId id="274" r:id="rId43"/>
    <p:sldId id="273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AAA-Audit Report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Socio-Economic Criteria </a:t>
            </a:r>
          </a:p>
          <a:p>
            <a:r>
              <a:rPr lang="en-IN" dirty="0"/>
              <a:t>Criteria VI from 1 to 12</a:t>
            </a:r>
          </a:p>
        </p:txBody>
      </p:sp>
    </p:spTree>
    <p:extLst>
      <p:ext uri="{BB962C8B-B14F-4D97-AF65-F5344CB8AC3E}">
        <p14:creationId xmlns:p14="http://schemas.microsoft.com/office/powerpoint/2010/main" xmlns="" val="19790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DICE/LECTURE STAND FOR FUNCTION HALL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600200"/>
            <a:ext cx="478634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DICE/ LECTURE STAND FOR URDU DEPARTMENT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600200"/>
            <a:ext cx="251853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OPEN GYM FOR GIRLS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4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4: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Number of MOU/Linkage with industry, NGO or Govt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5: Blood Donation Camp Organized During Last 3 Years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just">
              <a:buNone/>
            </a:pPr>
            <a:r>
              <a:rPr lang="en-US" dirty="0" smtClean="0"/>
              <a:t>                             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2016-2022</a:t>
            </a: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College has been conducting blood donation camp regularly since many years in collaboration with </a:t>
            </a:r>
          </a:p>
          <a:p>
            <a:pPr>
              <a:buNone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 “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Athar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Blood Bank”. </a:t>
            </a:r>
          </a:p>
          <a:p>
            <a:pPr>
              <a:buNone/>
            </a:pP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Students, teaching staff, honourable principal sir, NCC Candidates, NSS candidates as well as </a:t>
            </a:r>
            <a:r>
              <a:rPr lang="en-IN" b="1" u="sng" dirty="0" smtClean="0">
                <a:latin typeface="Times New Roman" pitchFamily="18" charset="0"/>
                <a:cs typeface="Times New Roman" pitchFamily="18" charset="0"/>
              </a:rPr>
              <a:t>ex students of </a:t>
            </a:r>
            <a:r>
              <a:rPr lang="en-IN" u="sng" dirty="0" smtClean="0">
                <a:latin typeface="Times New Roman" pitchFamily="18" charset="0"/>
                <a:cs typeface="Times New Roman" pitchFamily="18" charset="0"/>
              </a:rPr>
              <a:t> college participate actively in the camp.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COMMITTEE MEMBERS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428737"/>
          <a:ext cx="9144000" cy="5429263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048000"/>
                <a:gridCol w="3048000"/>
                <a:gridCol w="3048000"/>
              </a:tblGrid>
              <a:tr h="1349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NAMES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DESIGNATION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Dr. D. S. </a:t>
                      </a:r>
                      <a:r>
                        <a:rPr lang="en-IN" sz="2400" dirty="0" err="1">
                          <a:latin typeface="Times New Roman" pitchFamily="18" charset="0"/>
                          <a:cs typeface="Times New Roman" pitchFamily="18" charset="0"/>
                        </a:rPr>
                        <a:t>Narayankar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latin typeface="Times New Roman" pitchFamily="18" charset="0"/>
                          <a:cs typeface="Times New Roman" pitchFamily="18" charset="0"/>
                        </a:rPr>
                        <a:t>NSS coordinator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Dr. </a:t>
                      </a:r>
                      <a:r>
                        <a:rPr lang="en-IN" sz="2400" dirty="0" err="1">
                          <a:latin typeface="Times New Roman" pitchFamily="18" charset="0"/>
                          <a:cs typeface="Times New Roman" pitchFamily="18" charset="0"/>
                        </a:rPr>
                        <a:t>Ladaf</a:t>
                      </a: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latin typeface="Times New Roman" pitchFamily="18" charset="0"/>
                          <a:cs typeface="Times New Roman" pitchFamily="18" charset="0"/>
                        </a:rPr>
                        <a:t>NSS coordinator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Dr. </a:t>
                      </a:r>
                      <a:r>
                        <a:rPr lang="en-IN" sz="2400" dirty="0" err="1">
                          <a:latin typeface="Times New Roman" pitchFamily="18" charset="0"/>
                          <a:cs typeface="Times New Roman" pitchFamily="18" charset="0"/>
                        </a:rPr>
                        <a:t>Gaus.N.Shaikh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NCC 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9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8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Dr. J.K. </a:t>
                      </a:r>
                      <a:r>
                        <a:rPr lang="en-IN" sz="2400" dirty="0" err="1">
                          <a:latin typeface="Times New Roman" pitchFamily="18" charset="0"/>
                          <a:cs typeface="Times New Roman" pitchFamily="18" charset="0"/>
                        </a:rPr>
                        <a:t>Mulla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400" dirty="0">
                          <a:latin typeface="Times New Roman" pitchFamily="18" charset="0"/>
                          <a:cs typeface="Times New Roman" pitchFamily="18" charset="0"/>
                        </a:rPr>
                        <a:t>IQAC- </a:t>
                      </a:r>
                      <a:r>
                        <a:rPr lang="en-IN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Co- </a:t>
                      </a:r>
                      <a:r>
                        <a:rPr lang="en-IN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Ordinator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SIX YEARS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2577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884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IN" sz="1600" dirty="0"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Times New Roman" pitchFamily="18" charset="0"/>
                          <a:cs typeface="Times New Roman" pitchFamily="18" charset="0"/>
                        </a:rPr>
                        <a:t>DATE 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Times New Roman" pitchFamily="18" charset="0"/>
                          <a:cs typeface="Times New Roman" pitchFamily="18" charset="0"/>
                        </a:rPr>
                        <a:t>ORGANISED IN COLLABORATION WITH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Times New Roman" pitchFamily="18" charset="0"/>
                          <a:cs typeface="Times New Roman" pitchFamily="18" charset="0"/>
                        </a:rPr>
                        <a:t>NUBER OF DONORS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latin typeface="Times New Roman" pitchFamily="18" charset="0"/>
                          <a:cs typeface="Times New Roman" pitchFamily="18" charset="0"/>
                        </a:rPr>
                        <a:t>CO-ORDINATOR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>
                          <a:latin typeface="Times New Roman" pitchFamily="18" charset="0"/>
                          <a:cs typeface="Times New Roman" pitchFamily="18" charset="0"/>
                        </a:rPr>
                        <a:t>5/12/2016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Athar</a:t>
                      </a: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 Blood Bank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Dr.D. S. Narayankar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28/11/2017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Athar</a:t>
                      </a: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 Blood Bank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Dr.D. S. Narayankar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20/12/2018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Athar</a:t>
                      </a: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 Blood Bank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Dr.D. S. Narayankar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23/12/2019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Athar</a:t>
                      </a: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 Blood Bank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Dr.D</a:t>
                      </a: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. S. </a:t>
                      </a: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Narayankar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>
                          <a:latin typeface="Times New Roman" pitchFamily="18" charset="0"/>
                          <a:cs typeface="Times New Roman" pitchFamily="18" charset="0"/>
                        </a:rPr>
                        <a:t>10/12/2020</a:t>
                      </a:r>
                      <a:endParaRPr lang="en-US" sz="105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Athar</a:t>
                      </a: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 Blood Bank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Dr.D</a:t>
                      </a: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. S. </a:t>
                      </a: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Narayankar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23/12/2021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Athar</a:t>
                      </a: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 Blood Bank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Dr.D</a:t>
                      </a:r>
                      <a:r>
                        <a:rPr lang="en-IN" sz="2000" dirty="0">
                          <a:latin typeface="Times New Roman" pitchFamily="18" charset="0"/>
                          <a:cs typeface="Times New Roman" pitchFamily="18" charset="0"/>
                        </a:rPr>
                        <a:t>. S. </a:t>
                      </a:r>
                      <a:r>
                        <a:rPr lang="en-IN" sz="2000" dirty="0" err="1">
                          <a:latin typeface="Times New Roman" pitchFamily="18" charset="0"/>
                          <a:cs typeface="Times New Roman" pitchFamily="18" charset="0"/>
                        </a:rPr>
                        <a:t>Narayankar</a:t>
                      </a:r>
                      <a:endParaRPr lang="en-US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997" marR="48997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NCC CANDIDATES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NSS CANDIDATES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3999" cy="54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PREVIOUS YEARS STUDENTS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1:Alumni Association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1397000"/>
          <a:ext cx="9144000" cy="54609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43042"/>
                <a:gridCol w="7500958"/>
              </a:tblGrid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SR NO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NAMES OF  ALUMNI     (GOVERNING BODY)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IMRAN SHAIKH – TEACHER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AKHTAR PATEL – M.R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M.A. ACHKAL – C.A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JAMIR SHAIKH – GOVT SERVANT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AKBAR DANDOTI- TEACHER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AARIF SHAIKH- EX MAYOR</a:t>
                      </a: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SHAHNAWAZ SHAIKH – LIBRARIAN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TASNEEM WADDO – LECTURER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DR. SUMMAYA BAGWAN –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LECTURER SOLAPUR UNIVERSITY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ZAID AHMED SHAIKH- LECTURER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5083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FAROOQ SHAIKH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LECTURER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SPORTS CANDIDATES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STUDENTS RECEIVING BAGS AFTER DONATING BLOOD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439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429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-24"/>
            <a:ext cx="4714876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KHANSA\blood donation\17-18\1646188884257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E:\KHANSA\blood donation\16-17\164618836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2"/>
            <a:ext cx="9144000" cy="3857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KHANSA\blood donation\16-17\1646188705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33" cy="6858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6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: Programmes Conducted for Environmental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Various programmes are conducted for creating Environmental Awareness among the students, in particular on behalf of NSS .</a:t>
            </a:r>
          </a:p>
          <a:p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Swachchata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Abhiyan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is followed diligently in the college as well as in areas near college.( Check file)</a:t>
            </a:r>
          </a:p>
          <a:p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Swachhata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Pandharwada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Hagandari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Mukt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Solapur movements are followed and valuable work is done regarding the related issues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List of the programmes is given.</a:t>
            </a:r>
          </a:p>
        </p:txBody>
      </p:sp>
    </p:spTree>
    <p:extLst>
      <p:ext uri="{BB962C8B-B14F-4D97-AF65-F5344CB8AC3E}">
        <p14:creationId xmlns:p14="http://schemas.microsoft.com/office/powerpoint/2010/main" xmlns="" val="348814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IN" dirty="0"/>
              <a:t/>
            </a:r>
            <a:br>
              <a:rPr lang="en-IN" dirty="0"/>
            </a:br>
            <a:r>
              <a:rPr lang="en-IN" dirty="0">
                <a:latin typeface="Times New Roman" pitchFamily="18" charset="0"/>
                <a:cs typeface="Times New Roman" pitchFamily="18" charset="0"/>
              </a:rPr>
              <a:t>8- </a:t>
            </a:r>
            <a:r>
              <a:rPr lang="en-IN" sz="3100" dirty="0">
                <a:latin typeface="Times New Roman" pitchFamily="18" charset="0"/>
                <a:cs typeface="Times New Roman" pitchFamily="18" charset="0"/>
              </a:rPr>
              <a:t>Energy audit </a:t>
            </a:r>
            <a:br>
              <a:rPr lang="en-IN" sz="3100" dirty="0">
                <a:latin typeface="Times New Roman" pitchFamily="18" charset="0"/>
                <a:cs typeface="Times New Roman" pitchFamily="18" charset="0"/>
              </a:rPr>
            </a:br>
            <a:r>
              <a:rPr lang="en-IN" sz="3100" dirty="0">
                <a:latin typeface="Times New Roman" pitchFamily="18" charset="0"/>
                <a:cs typeface="Times New Roman" pitchFamily="18" charset="0"/>
              </a:rPr>
              <a:t>power generator</a:t>
            </a:r>
            <a:br>
              <a:rPr lang="en-IN" sz="3100" dirty="0">
                <a:latin typeface="Times New Roman" pitchFamily="18" charset="0"/>
                <a:cs typeface="Times New Roman" pitchFamily="18" charset="0"/>
              </a:rPr>
            </a:br>
            <a:r>
              <a:rPr lang="en-IN" sz="3100" dirty="0">
                <a:latin typeface="Times New Roman" pitchFamily="18" charset="0"/>
                <a:cs typeface="Times New Roman" pitchFamily="18" charset="0"/>
              </a:rPr>
              <a:t>The college makes use of the power generator</a:t>
            </a:r>
            <a:r>
              <a:rPr lang="en-IN" sz="3100" dirty="0"/>
              <a:t>. </a:t>
            </a:r>
            <a:br>
              <a:rPr lang="en-IN" sz="3100" dirty="0"/>
            </a:b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46309"/>
            <a:ext cx="6477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4031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Hazardous E waste is collected here.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401487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3344821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701228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38226"/>
                <a:gridCol w="7905774"/>
              </a:tblGrid>
              <a:tr h="428604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ALUMNI MEMBERS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DR.SHAFI CHOBDAR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ROYAZ KHARADI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DR .GOUS SHAIKH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DR. MUSHTAQUE SHAIKH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DR. J.K.MULLA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NAWAZ LALKOT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WADDO SUMMAYA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WADDO AFRIN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KHANSA MUCHALE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IBRAHIM TARKASH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KABIR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NADAF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AZHAR SAYYAD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MD.SADIQUE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SHPAI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MIRAJ LALKOT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SAIFAN SHAIKH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MUZZAMIL SHAIKH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SAIFAN SHAIKH (HOTGI)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TAUFIQ SHAIKH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2349577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9: Green Audit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For keeping the college campus green , work is carried out on different levels.</a:t>
            </a:r>
          </a:p>
          <a:p>
            <a:r>
              <a:rPr lang="en-IN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Waste Management: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After cleaning the campus the waste is collected and buried in the dumps to make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compost.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Waste water is used for watering the plants running from the water tap spots in both the gents/male sections</a:t>
            </a:r>
            <a:r>
              <a:rPr lang="en-US" dirty="0"/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428044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Dr.Gouse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Ahmed and </a:t>
            </a:r>
            <a:r>
              <a:rPr lang="en-IN" sz="2400" dirty="0" err="1">
                <a:latin typeface="Times New Roman" pitchFamily="18" charset="0"/>
                <a:cs typeface="Times New Roman" pitchFamily="18" charset="0"/>
              </a:rPr>
              <a:t>Dr.A.A.Gadwal</a:t>
            </a:r>
            <a:r>
              <a:rPr lang="en-IN" sz="2400" dirty="0">
                <a:latin typeface="Times New Roman" pitchFamily="18" charset="0"/>
                <a:cs typeface="Times New Roman" pitchFamily="18" charset="0"/>
              </a:rPr>
              <a:t> showing how the waste water system works and is ‘re used’ for watering the plants.</a:t>
            </a:r>
            <a:br>
              <a:rPr lang="en-IN" sz="2400" dirty="0">
                <a:latin typeface="Times New Roman" pitchFamily="18" charset="0"/>
                <a:cs typeface="Times New Roman" pitchFamily="18" charset="0"/>
              </a:rPr>
            </a:br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600200"/>
            <a:ext cx="8153399" cy="4525963"/>
          </a:xfrm>
        </p:spPr>
      </p:pic>
    </p:spTree>
    <p:extLst>
      <p:ext uri="{BB962C8B-B14F-4D97-AF65-F5344CB8AC3E}">
        <p14:creationId xmlns:p14="http://schemas.microsoft.com/office/powerpoint/2010/main" xmlns="" val="1979073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en-IN" dirty="0">
                <a:latin typeface="Times New Roman" pitchFamily="18" charset="0"/>
                <a:cs typeface="Times New Roman" pitchFamily="18" charset="0"/>
              </a:rPr>
              <a:t>B: Noise Pollution.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We are aware of the harmful effects of noise pollution on the students and how it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hampers their ability to focus and to learn in appropriately healthy ways. We have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put up relevant quotes on sign boards all over the campus for awareness purposes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and for not contributing to the noise pollution. You can speak and be heard without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raising your voice, they are told. We ask our students to switch off their mobile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phones when they are in the class attending the lectures and only make essential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use of their cell phones even when outside in the campus. The students are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sensitized about the harmful effects of radiation from mobile phones and towers.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Considering the obsession of our youth with these modern gadgets that is seriously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hampering their intellectual/emotional growth and ability to focus leading to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decline on various scales and parameters of the learning curve and emotional well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being. A unique workshop for them titled, Mobile Fasting’ was conducted. Under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this novel initiative we asked our students to switch off their phones for the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duration of three hours and packed their phones in paper envelopes especially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designed for the purpose. During those three hours we asked them to spend time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‘old style’ like face to face talk, listening to friends, reciting poems, reading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leisurely or just doing nothing. The detailed report is available here. This initiative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was found to have helped them know, what it means to be without the cell phones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and yet be calm happier and productive. That there is life beyond the cell phones</a:t>
            </a:r>
          </a:p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was got to be acknowledged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807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>
                <a:latin typeface="Times New Roman" pitchFamily="18" charset="0"/>
                <a:cs typeface="Times New Roman" pitchFamily="18" charset="0"/>
              </a:rPr>
              <a:t>C: Planting trees/Making College Campus Green</a:t>
            </a:r>
            <a:br>
              <a:rPr lang="en-IN" sz="2800" dirty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141509" cy="4525963"/>
          </a:xfrm>
        </p:spPr>
      </p:pic>
    </p:spTree>
    <p:extLst>
      <p:ext uri="{BB962C8B-B14F-4D97-AF65-F5344CB8AC3E}">
        <p14:creationId xmlns:p14="http://schemas.microsoft.com/office/powerpoint/2010/main" xmlns="" val="273049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237678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356435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319393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1675690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518214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2: Alumni Meeting Organized Once In A Year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" y="1600200"/>
          <a:ext cx="9143999" cy="52577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18625"/>
                <a:gridCol w="4262687"/>
                <a:gridCol w="4262687"/>
              </a:tblGrid>
              <a:tr h="942365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SR NO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 MEETING DATES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YEARS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365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7-8-2016</a:t>
                      </a:r>
                    </a:p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8-1-2017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2016-17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365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8-8-2017</a:t>
                      </a:r>
                    </a:p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8-1-2018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2017-18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365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10-8-2018</a:t>
                      </a:r>
                    </a:p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10-1-2019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2018-19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2365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8-8-2019</a:t>
                      </a:r>
                    </a:p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10-1-2020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2019-20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974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10-1-2020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2020-21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11: Renewable Power Resources: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We have a solar system put up on the roof of our college.</a:t>
            </a:r>
            <a:r>
              <a:rPr lang="en-IN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b="1" dirty="0">
                <a:latin typeface="Times New Roman" pitchFamily="18" charset="0"/>
                <a:cs typeface="Times New Roman" pitchFamily="18" charset="0"/>
              </a:rPr>
            </a:br>
            <a:endParaRPr lang="en-I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626637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852168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674919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681371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3:  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Contribution Of Alumni In Development Of College</a:t>
            </a:r>
            <a:br>
              <a:rPr lang="en-US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( Funding/ Sponsorship Etc)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2844" y="1498806"/>
          <a:ext cx="9001156" cy="563189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03170"/>
                <a:gridCol w="3621259"/>
                <a:gridCol w="4376727"/>
              </a:tblGrid>
              <a:tr h="6640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SR 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NAME OF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STUDENT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CONTRIBUTION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01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GULAMGOUS.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 . SAYYED</a:t>
                      </a:r>
                    </a:p>
                    <a:p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ABDUL VASI SUFIYAN SHAIKH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DICE/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LECTURE STAND TO ENGLISH DEPARTMENT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44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 GEOGRAPHY DEPT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PROJECTOR TO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GEOGRAPHY DEPARTMENT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58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GEOGRAPHY DEPT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GLOB TO GEOGRAPHY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DEPARTMENT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0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MAULANA .A. SHAIKH (C.A)</a:t>
                      </a:r>
                    </a:p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FURNITURE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FOR FUNCTION HALL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78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M.A. ACHKAL (C.A)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DICE / LECTURE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STAND FOR FUNCTION HALL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0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SHAHBAZ MANIYAR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DICE/ LECTURE STAND TO URDU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DEPARTMENT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33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RIYAZ KHARADI ( CORPORATOR)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OPEN GYM FOR GIRLS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DICE / LECTURE STAND FOR ENGLISH DEPARTMENT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600200"/>
            <a:ext cx="485778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PROJECTOR FOR GEOGRAPHY DEPARTMENT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5043494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571612"/>
            <a:ext cx="4143372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GLOB TO GEOGRAPHY DEPARTMENT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FURNITURE FOR FUNCTION HALL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00" cy="521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975</Words>
  <Application>Microsoft Office PowerPoint</Application>
  <PresentationFormat>On-screen Show (4:3)</PresentationFormat>
  <Paragraphs>225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AAA-Audit Report </vt:lpstr>
      <vt:lpstr>1:Alumni Association </vt:lpstr>
      <vt:lpstr>Slide 3</vt:lpstr>
      <vt:lpstr>2: Alumni Meeting Organized Once In A Year</vt:lpstr>
      <vt:lpstr>3:  Contribution Of Alumni In Development Of College  ( Funding/ Sponsorship Etc)</vt:lpstr>
      <vt:lpstr>DICE / LECTURE STAND FOR ENGLISH DEPARTMENT</vt:lpstr>
      <vt:lpstr>PROJECTOR FOR GEOGRAPHY DEPARTMENT</vt:lpstr>
      <vt:lpstr>GLOB TO GEOGRAPHY DEPARTMENT</vt:lpstr>
      <vt:lpstr>FURNITURE FOR FUNCTION HALL</vt:lpstr>
      <vt:lpstr>DICE/LECTURE STAND FOR FUNCTION HALL</vt:lpstr>
      <vt:lpstr>DICE/ LECTURE STAND FOR URDU DEPARTMENT</vt:lpstr>
      <vt:lpstr>OPEN GYM FOR GIRLS</vt:lpstr>
      <vt:lpstr>4:  Number of MOU/Linkage with industry, NGO or Govt.</vt:lpstr>
      <vt:lpstr>5: Blood Donation Camp Organized During Last 3 Years</vt:lpstr>
      <vt:lpstr>COMMITTEE MEMBERS</vt:lpstr>
      <vt:lpstr>SIX YEARS DATA</vt:lpstr>
      <vt:lpstr>NCC CANDIDATES </vt:lpstr>
      <vt:lpstr>NSS CANDIDATES</vt:lpstr>
      <vt:lpstr>PREVIOUS YEARS STUDENTS</vt:lpstr>
      <vt:lpstr>SPORTS CANDIDATES</vt:lpstr>
      <vt:lpstr>STUDENTS RECEIVING BAGS AFTER DONATING BLOOD</vt:lpstr>
      <vt:lpstr>Slide 22</vt:lpstr>
      <vt:lpstr>Slide 23</vt:lpstr>
      <vt:lpstr>Slide 24</vt:lpstr>
      <vt:lpstr>Slide 25</vt:lpstr>
      <vt:lpstr>6: Programmes Conducted for Environmental Awareness</vt:lpstr>
      <vt:lpstr> 8- Energy audit  power generator The college makes use of the power generator.   </vt:lpstr>
      <vt:lpstr>Hazardous E waste is collected here.</vt:lpstr>
      <vt:lpstr>Slide 29</vt:lpstr>
      <vt:lpstr>Slide 30</vt:lpstr>
      <vt:lpstr>9: Green Audit </vt:lpstr>
      <vt:lpstr>Dr.Gouse Ahmed and Dr.A.A.Gadwal showing how the waste water system works and is ‘re used’ for watering the plants. </vt:lpstr>
      <vt:lpstr>Slide 33</vt:lpstr>
      <vt:lpstr>C: Planting trees/Making College Campus Green </vt:lpstr>
      <vt:lpstr>Slide 35</vt:lpstr>
      <vt:lpstr>Slide 36</vt:lpstr>
      <vt:lpstr>Slide 37</vt:lpstr>
      <vt:lpstr>Slide 38</vt:lpstr>
      <vt:lpstr>Slide 39</vt:lpstr>
      <vt:lpstr>11: Renewable Power Resources: We have a solar system put up on the roof of our college. </vt:lpstr>
      <vt:lpstr>Slide 41</vt:lpstr>
      <vt:lpstr>Slide 42</vt:lpstr>
      <vt:lpstr>Slide 43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AAA-Audit Report </dc:title>
  <dc:creator>asma khan</dc:creator>
  <cp:lastModifiedBy>Lenovo</cp:lastModifiedBy>
  <cp:revision>32</cp:revision>
  <dcterms:created xsi:type="dcterms:W3CDTF">2006-08-16T00:00:00Z</dcterms:created>
  <dcterms:modified xsi:type="dcterms:W3CDTF">2022-03-10T14:55:21Z</dcterms:modified>
</cp:coreProperties>
</file>