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9"/>
  </p:notesMasterIdLst>
  <p:handoutMasterIdLst>
    <p:handoutMasterId r:id="rId30"/>
  </p:handoutMasterIdLst>
  <p:sldIdLst>
    <p:sldId id="257" r:id="rId2"/>
    <p:sldId id="260" r:id="rId3"/>
    <p:sldId id="288" r:id="rId4"/>
    <p:sldId id="310" r:id="rId5"/>
    <p:sldId id="311" r:id="rId6"/>
    <p:sldId id="297" r:id="rId7"/>
    <p:sldId id="298" r:id="rId8"/>
    <p:sldId id="299" r:id="rId9"/>
    <p:sldId id="300" r:id="rId10"/>
    <p:sldId id="269" r:id="rId11"/>
    <p:sldId id="293" r:id="rId12"/>
    <p:sldId id="294" r:id="rId13"/>
    <p:sldId id="295" r:id="rId14"/>
    <p:sldId id="309" r:id="rId15"/>
    <p:sldId id="296" r:id="rId16"/>
    <p:sldId id="312" r:id="rId17"/>
    <p:sldId id="275" r:id="rId18"/>
    <p:sldId id="276" r:id="rId19"/>
    <p:sldId id="301" r:id="rId20"/>
    <p:sldId id="278" r:id="rId21"/>
    <p:sldId id="313" r:id="rId22"/>
    <p:sldId id="302" r:id="rId23"/>
    <p:sldId id="303" r:id="rId24"/>
    <p:sldId id="304" r:id="rId25"/>
    <p:sldId id="305" r:id="rId26"/>
    <p:sldId id="306" r:id="rId27"/>
    <p:sldId id="308" r:id="rId28"/>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FFFF"/>
    <a:srgbClr val="008080"/>
    <a:srgbClr val="990000"/>
    <a:srgbClr val="808000"/>
    <a:srgbClr val="800000"/>
    <a:srgbClr val="333300"/>
    <a:srgbClr val="FFFFFF"/>
    <a:srgbClr val="FFCC00"/>
    <a:srgbClr val="003366"/>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409" autoAdjust="0"/>
  </p:normalViewPr>
  <p:slideViewPr>
    <p:cSldViewPr>
      <p:cViewPr varScale="1">
        <p:scale>
          <a:sx n="95" d="100"/>
          <a:sy n="95" d="100"/>
        </p:scale>
        <p:origin x="145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1044" y="-84"/>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notesMaster" Target="notesMasters/notesMaster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handoutMaster" Target="handoutMasters/handoutMaster1.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BB56E083-D7C7-4823-8EFE-6EC965A92657}" type="datetimeFigureOut">
              <a:rPr lang="en-US" smtClean="0"/>
              <a:pPr/>
              <a:t>10/13/2020</a:t>
            </a:fld>
            <a:endParaRPr lang="en-US" dirty="0"/>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DC58C607-321A-406C-A39A-B7173FAA02E2}" type="slidenum">
              <a:rPr lang="en-US" smtClean="0"/>
              <a:pPr/>
              <a:t>‹#›</a:t>
            </a:fld>
            <a:endParaRPr lang="en-US" dirty="0"/>
          </a:p>
        </p:txBody>
      </p:sp>
    </p:spTree>
    <p:extLst>
      <p:ext uri="{BB962C8B-B14F-4D97-AF65-F5344CB8AC3E}">
        <p14:creationId xmlns:p14="http://schemas.microsoft.com/office/powerpoint/2010/main" val="3727732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34B34A71-1635-46D0-89C3-E174477A3B87}" type="datetimeFigureOut">
              <a:rPr lang="en-US" smtClean="0"/>
              <a:pPr/>
              <a:t>10/13/2020</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DD7146E6-ACD3-45F0-ACC3-A2BC6A4731B5}" type="slidenum">
              <a:rPr lang="en-US" smtClean="0"/>
              <a:pPr/>
              <a:t>‹#›</a:t>
            </a:fld>
            <a:endParaRPr lang="en-US" dirty="0"/>
          </a:p>
        </p:txBody>
      </p:sp>
    </p:spTree>
    <p:extLst>
      <p:ext uri="{BB962C8B-B14F-4D97-AF65-F5344CB8AC3E}">
        <p14:creationId xmlns:p14="http://schemas.microsoft.com/office/powerpoint/2010/main" val="3223378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D5BA2DD8-BBEA-4883-83C9-E6A262AF24FA}" type="slidenum">
              <a:rPr lang="en-US"/>
              <a:pPr/>
              <a:t>1</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44975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146E6-ACD3-45F0-ACC3-A2BC6A4731B5}" type="slidenum">
              <a:rPr lang="en-US" smtClean="0"/>
              <a:pPr/>
              <a:t>14</a:t>
            </a:fld>
            <a:endParaRPr lang="en-US" dirty="0"/>
          </a:p>
        </p:txBody>
      </p:sp>
    </p:spTree>
    <p:extLst>
      <p:ext uri="{BB962C8B-B14F-4D97-AF65-F5344CB8AC3E}">
        <p14:creationId xmlns:p14="http://schemas.microsoft.com/office/powerpoint/2010/main" val="1949420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9F5FEC7-D8A8-433A-B677-D28182B8D0A1}" type="slidenum">
              <a:rPr lang="en-US"/>
              <a:pPr/>
              <a:t>17</a:t>
            </a:fld>
            <a:endParaRPr lang="en-US"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defTabSz="924458">
              <a:defRPr/>
            </a:pPr>
            <a:endParaRPr lang="en-US" dirty="0"/>
          </a:p>
        </p:txBody>
      </p:sp>
    </p:spTree>
    <p:extLst>
      <p:ext uri="{BB962C8B-B14F-4D97-AF65-F5344CB8AC3E}">
        <p14:creationId xmlns:p14="http://schemas.microsoft.com/office/powerpoint/2010/main" val="1680531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C9DC52CF-321D-48D5-803E-1589EE1DAFA4}" type="slidenum">
              <a:rPr lang="en-US"/>
              <a:pPr/>
              <a:t>18</a:t>
            </a:fld>
            <a:endParaRPr lang="en-US" dirty="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823858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C9DC52CF-321D-48D5-803E-1589EE1DAFA4}" type="slidenum">
              <a:rPr lang="en-US"/>
              <a:pPr/>
              <a:t>19</a:t>
            </a:fld>
            <a:endParaRPr lang="en-US" dirty="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823858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31436D18-203A-4C8A-9F1D-C81E95843A93}" type="slidenum">
              <a:rPr lang="en-US"/>
              <a:pPr/>
              <a:t>20</a:t>
            </a:fld>
            <a:endParaRPr lang="en-US" dirty="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85388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544">
              <a:defRPr sz="2300">
                <a:solidFill>
                  <a:schemeClr val="tx1"/>
                </a:solidFill>
                <a:latin typeface="Times New Roman" pitchFamily="18" charset="0"/>
                <a:ea typeface="ＭＳ Ｐゴシック" pitchFamily="34" charset="-128"/>
              </a:defRPr>
            </a:lvl1pPr>
            <a:lvl2pPr marL="710486" indent="-273264" defTabSz="924544">
              <a:defRPr sz="2300">
                <a:solidFill>
                  <a:schemeClr val="tx1"/>
                </a:solidFill>
                <a:latin typeface="Times New Roman" pitchFamily="18" charset="0"/>
                <a:ea typeface="ＭＳ Ｐゴシック" pitchFamily="34" charset="-128"/>
              </a:defRPr>
            </a:lvl2pPr>
            <a:lvl3pPr marL="1093057" indent="-218612" defTabSz="924544">
              <a:defRPr sz="2300">
                <a:solidFill>
                  <a:schemeClr val="tx1"/>
                </a:solidFill>
                <a:latin typeface="Times New Roman" pitchFamily="18" charset="0"/>
                <a:ea typeface="ＭＳ Ｐゴシック" pitchFamily="34" charset="-128"/>
              </a:defRPr>
            </a:lvl3pPr>
            <a:lvl4pPr marL="1530279" indent="-218612" defTabSz="924544">
              <a:defRPr sz="2300">
                <a:solidFill>
                  <a:schemeClr val="tx1"/>
                </a:solidFill>
                <a:latin typeface="Times New Roman" pitchFamily="18" charset="0"/>
                <a:ea typeface="ＭＳ Ｐゴシック" pitchFamily="34" charset="-128"/>
              </a:defRPr>
            </a:lvl4pPr>
            <a:lvl5pPr marL="1967502" indent="-218612" defTabSz="924544">
              <a:defRPr sz="2300">
                <a:solidFill>
                  <a:schemeClr val="tx1"/>
                </a:solidFill>
                <a:latin typeface="Times New Roman" pitchFamily="18" charset="0"/>
                <a:ea typeface="ＭＳ Ｐゴシック" pitchFamily="34" charset="-128"/>
              </a:defRPr>
            </a:lvl5pPr>
            <a:lvl6pPr marL="2404724" indent="-218612" defTabSz="924544" eaLnBrk="0" fontAlgn="base" hangingPunct="0">
              <a:spcBef>
                <a:spcPct val="0"/>
              </a:spcBef>
              <a:spcAft>
                <a:spcPct val="0"/>
              </a:spcAft>
              <a:defRPr sz="2300">
                <a:solidFill>
                  <a:schemeClr val="tx1"/>
                </a:solidFill>
                <a:latin typeface="Times New Roman" pitchFamily="18" charset="0"/>
                <a:ea typeface="ＭＳ Ｐゴシック" pitchFamily="34" charset="-128"/>
              </a:defRPr>
            </a:lvl6pPr>
            <a:lvl7pPr marL="2841947" indent="-218612" defTabSz="924544" eaLnBrk="0" fontAlgn="base" hangingPunct="0">
              <a:spcBef>
                <a:spcPct val="0"/>
              </a:spcBef>
              <a:spcAft>
                <a:spcPct val="0"/>
              </a:spcAft>
              <a:defRPr sz="2300">
                <a:solidFill>
                  <a:schemeClr val="tx1"/>
                </a:solidFill>
                <a:latin typeface="Times New Roman" pitchFamily="18" charset="0"/>
                <a:ea typeface="ＭＳ Ｐゴシック" pitchFamily="34" charset="-128"/>
              </a:defRPr>
            </a:lvl7pPr>
            <a:lvl8pPr marL="3279169" indent="-218612" defTabSz="924544" eaLnBrk="0" fontAlgn="base" hangingPunct="0">
              <a:spcBef>
                <a:spcPct val="0"/>
              </a:spcBef>
              <a:spcAft>
                <a:spcPct val="0"/>
              </a:spcAft>
              <a:defRPr sz="2300">
                <a:solidFill>
                  <a:schemeClr val="tx1"/>
                </a:solidFill>
                <a:latin typeface="Times New Roman" pitchFamily="18" charset="0"/>
                <a:ea typeface="ＭＳ Ｐゴシック" pitchFamily="34" charset="-128"/>
              </a:defRPr>
            </a:lvl8pPr>
            <a:lvl9pPr marL="3716393" indent="-218612" defTabSz="924544" eaLnBrk="0" fontAlgn="base" hangingPunct="0">
              <a:spcBef>
                <a:spcPct val="0"/>
              </a:spcBef>
              <a:spcAft>
                <a:spcPct val="0"/>
              </a:spcAft>
              <a:defRPr sz="2300">
                <a:solidFill>
                  <a:schemeClr val="tx1"/>
                </a:solidFill>
                <a:latin typeface="Times New Roman" pitchFamily="18" charset="0"/>
                <a:ea typeface="ＭＳ Ｐゴシック" pitchFamily="34" charset="-128"/>
              </a:defRPr>
            </a:lvl9pPr>
          </a:lstStyle>
          <a:p>
            <a:fld id="{0170D528-7C35-4621-B7C0-32292BB7C08D}" type="slidenum">
              <a:rPr lang="en-US" altLang="en-US" sz="1200"/>
              <a:pPr/>
              <a:t>22</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544">
              <a:defRPr sz="2300">
                <a:solidFill>
                  <a:schemeClr val="tx1"/>
                </a:solidFill>
                <a:latin typeface="Times New Roman" pitchFamily="18" charset="0"/>
                <a:ea typeface="ＭＳ Ｐゴシック" pitchFamily="34" charset="-128"/>
              </a:defRPr>
            </a:lvl1pPr>
            <a:lvl2pPr marL="710486" indent="-273264" defTabSz="924544">
              <a:defRPr sz="2300">
                <a:solidFill>
                  <a:schemeClr val="tx1"/>
                </a:solidFill>
                <a:latin typeface="Times New Roman" pitchFamily="18" charset="0"/>
                <a:ea typeface="ＭＳ Ｐゴシック" pitchFamily="34" charset="-128"/>
              </a:defRPr>
            </a:lvl2pPr>
            <a:lvl3pPr marL="1093057" indent="-218612" defTabSz="924544">
              <a:defRPr sz="2300">
                <a:solidFill>
                  <a:schemeClr val="tx1"/>
                </a:solidFill>
                <a:latin typeface="Times New Roman" pitchFamily="18" charset="0"/>
                <a:ea typeface="ＭＳ Ｐゴシック" pitchFamily="34" charset="-128"/>
              </a:defRPr>
            </a:lvl3pPr>
            <a:lvl4pPr marL="1530279" indent="-218612" defTabSz="924544">
              <a:defRPr sz="2300">
                <a:solidFill>
                  <a:schemeClr val="tx1"/>
                </a:solidFill>
                <a:latin typeface="Times New Roman" pitchFamily="18" charset="0"/>
                <a:ea typeface="ＭＳ Ｐゴシック" pitchFamily="34" charset="-128"/>
              </a:defRPr>
            </a:lvl4pPr>
            <a:lvl5pPr marL="1967502" indent="-218612" defTabSz="924544">
              <a:defRPr sz="2300">
                <a:solidFill>
                  <a:schemeClr val="tx1"/>
                </a:solidFill>
                <a:latin typeface="Times New Roman" pitchFamily="18" charset="0"/>
                <a:ea typeface="ＭＳ Ｐゴシック" pitchFamily="34" charset="-128"/>
              </a:defRPr>
            </a:lvl5pPr>
            <a:lvl6pPr marL="2404724" indent="-218612" defTabSz="924544" eaLnBrk="0" fontAlgn="base" hangingPunct="0">
              <a:spcBef>
                <a:spcPct val="0"/>
              </a:spcBef>
              <a:spcAft>
                <a:spcPct val="0"/>
              </a:spcAft>
              <a:defRPr sz="2300">
                <a:solidFill>
                  <a:schemeClr val="tx1"/>
                </a:solidFill>
                <a:latin typeface="Times New Roman" pitchFamily="18" charset="0"/>
                <a:ea typeface="ＭＳ Ｐゴシック" pitchFamily="34" charset="-128"/>
              </a:defRPr>
            </a:lvl6pPr>
            <a:lvl7pPr marL="2841947" indent="-218612" defTabSz="924544" eaLnBrk="0" fontAlgn="base" hangingPunct="0">
              <a:spcBef>
                <a:spcPct val="0"/>
              </a:spcBef>
              <a:spcAft>
                <a:spcPct val="0"/>
              </a:spcAft>
              <a:defRPr sz="2300">
                <a:solidFill>
                  <a:schemeClr val="tx1"/>
                </a:solidFill>
                <a:latin typeface="Times New Roman" pitchFamily="18" charset="0"/>
                <a:ea typeface="ＭＳ Ｐゴシック" pitchFamily="34" charset="-128"/>
              </a:defRPr>
            </a:lvl7pPr>
            <a:lvl8pPr marL="3279169" indent="-218612" defTabSz="924544" eaLnBrk="0" fontAlgn="base" hangingPunct="0">
              <a:spcBef>
                <a:spcPct val="0"/>
              </a:spcBef>
              <a:spcAft>
                <a:spcPct val="0"/>
              </a:spcAft>
              <a:defRPr sz="2300">
                <a:solidFill>
                  <a:schemeClr val="tx1"/>
                </a:solidFill>
                <a:latin typeface="Times New Roman" pitchFamily="18" charset="0"/>
                <a:ea typeface="ＭＳ Ｐゴシック" pitchFamily="34" charset="-128"/>
              </a:defRPr>
            </a:lvl8pPr>
            <a:lvl9pPr marL="3716393" indent="-218612" defTabSz="924544" eaLnBrk="0" fontAlgn="base" hangingPunct="0">
              <a:spcBef>
                <a:spcPct val="0"/>
              </a:spcBef>
              <a:spcAft>
                <a:spcPct val="0"/>
              </a:spcAft>
              <a:defRPr sz="2300">
                <a:solidFill>
                  <a:schemeClr val="tx1"/>
                </a:solidFill>
                <a:latin typeface="Times New Roman" pitchFamily="18" charset="0"/>
                <a:ea typeface="ＭＳ Ｐゴシック" pitchFamily="34" charset="-128"/>
              </a:defRPr>
            </a:lvl9pPr>
          </a:lstStyle>
          <a:p>
            <a:fld id="{BE226280-517C-4C5A-83AA-ACB2979B94BB}" type="slidenum">
              <a:rPr lang="en-US" altLang="en-US" sz="1200"/>
              <a:pPr/>
              <a:t>23</a:t>
            </a:fld>
            <a:endParaRPr lang="en-US" altLang="en-US" sz="1200"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544">
              <a:defRPr sz="2300">
                <a:solidFill>
                  <a:schemeClr val="tx1"/>
                </a:solidFill>
                <a:latin typeface="Times New Roman" pitchFamily="18" charset="0"/>
                <a:ea typeface="ＭＳ Ｐゴシック" pitchFamily="34" charset="-128"/>
              </a:defRPr>
            </a:lvl1pPr>
            <a:lvl2pPr marL="710486" indent="-273264" defTabSz="924544">
              <a:defRPr sz="2300">
                <a:solidFill>
                  <a:schemeClr val="tx1"/>
                </a:solidFill>
                <a:latin typeface="Times New Roman" pitchFamily="18" charset="0"/>
                <a:ea typeface="ＭＳ Ｐゴシック" pitchFamily="34" charset="-128"/>
              </a:defRPr>
            </a:lvl2pPr>
            <a:lvl3pPr marL="1093057" indent="-218612" defTabSz="924544">
              <a:defRPr sz="2300">
                <a:solidFill>
                  <a:schemeClr val="tx1"/>
                </a:solidFill>
                <a:latin typeface="Times New Roman" pitchFamily="18" charset="0"/>
                <a:ea typeface="ＭＳ Ｐゴシック" pitchFamily="34" charset="-128"/>
              </a:defRPr>
            </a:lvl3pPr>
            <a:lvl4pPr marL="1530279" indent="-218612" defTabSz="924544">
              <a:defRPr sz="2300">
                <a:solidFill>
                  <a:schemeClr val="tx1"/>
                </a:solidFill>
                <a:latin typeface="Times New Roman" pitchFamily="18" charset="0"/>
                <a:ea typeface="ＭＳ Ｐゴシック" pitchFamily="34" charset="-128"/>
              </a:defRPr>
            </a:lvl4pPr>
            <a:lvl5pPr marL="1967502" indent="-218612" defTabSz="924544">
              <a:defRPr sz="2300">
                <a:solidFill>
                  <a:schemeClr val="tx1"/>
                </a:solidFill>
                <a:latin typeface="Times New Roman" pitchFamily="18" charset="0"/>
                <a:ea typeface="ＭＳ Ｐゴシック" pitchFamily="34" charset="-128"/>
              </a:defRPr>
            </a:lvl5pPr>
            <a:lvl6pPr marL="2404724" indent="-218612" defTabSz="924544" eaLnBrk="0" fontAlgn="base" hangingPunct="0">
              <a:spcBef>
                <a:spcPct val="0"/>
              </a:spcBef>
              <a:spcAft>
                <a:spcPct val="0"/>
              </a:spcAft>
              <a:defRPr sz="2300">
                <a:solidFill>
                  <a:schemeClr val="tx1"/>
                </a:solidFill>
                <a:latin typeface="Times New Roman" pitchFamily="18" charset="0"/>
                <a:ea typeface="ＭＳ Ｐゴシック" pitchFamily="34" charset="-128"/>
              </a:defRPr>
            </a:lvl6pPr>
            <a:lvl7pPr marL="2841947" indent="-218612" defTabSz="924544" eaLnBrk="0" fontAlgn="base" hangingPunct="0">
              <a:spcBef>
                <a:spcPct val="0"/>
              </a:spcBef>
              <a:spcAft>
                <a:spcPct val="0"/>
              </a:spcAft>
              <a:defRPr sz="2300">
                <a:solidFill>
                  <a:schemeClr val="tx1"/>
                </a:solidFill>
                <a:latin typeface="Times New Roman" pitchFamily="18" charset="0"/>
                <a:ea typeface="ＭＳ Ｐゴシック" pitchFamily="34" charset="-128"/>
              </a:defRPr>
            </a:lvl7pPr>
            <a:lvl8pPr marL="3279169" indent="-218612" defTabSz="924544" eaLnBrk="0" fontAlgn="base" hangingPunct="0">
              <a:spcBef>
                <a:spcPct val="0"/>
              </a:spcBef>
              <a:spcAft>
                <a:spcPct val="0"/>
              </a:spcAft>
              <a:defRPr sz="2300">
                <a:solidFill>
                  <a:schemeClr val="tx1"/>
                </a:solidFill>
                <a:latin typeface="Times New Roman" pitchFamily="18" charset="0"/>
                <a:ea typeface="ＭＳ Ｐゴシック" pitchFamily="34" charset="-128"/>
              </a:defRPr>
            </a:lvl8pPr>
            <a:lvl9pPr marL="3716393" indent="-218612" defTabSz="924544" eaLnBrk="0" fontAlgn="base" hangingPunct="0">
              <a:spcBef>
                <a:spcPct val="0"/>
              </a:spcBef>
              <a:spcAft>
                <a:spcPct val="0"/>
              </a:spcAft>
              <a:defRPr sz="2300">
                <a:solidFill>
                  <a:schemeClr val="tx1"/>
                </a:solidFill>
                <a:latin typeface="Times New Roman" pitchFamily="18" charset="0"/>
                <a:ea typeface="ＭＳ Ｐゴシック" pitchFamily="34" charset="-128"/>
              </a:defRPr>
            </a:lvl9pPr>
          </a:lstStyle>
          <a:p>
            <a:fld id="{A127C1A9-2229-411B-B778-85FE1A066868}" type="slidenum">
              <a:rPr lang="en-US" altLang="en-US" sz="1200"/>
              <a:pPr/>
              <a:t>24</a:t>
            </a:fld>
            <a:endParaRPr lang="en-US" altLang="en-US" sz="1200"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F86E874-A0CE-42CC-A764-56BC2D263DA6}" type="slidenum">
              <a:rPr lang="en-US"/>
              <a:pPr/>
              <a:t>2</a:t>
            </a:fld>
            <a:endParaRPr lang="en-US"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baseline="0" dirty="0"/>
          </a:p>
        </p:txBody>
      </p:sp>
    </p:spTree>
    <p:extLst>
      <p:ext uri="{BB962C8B-B14F-4D97-AF65-F5344CB8AC3E}">
        <p14:creationId xmlns:p14="http://schemas.microsoft.com/office/powerpoint/2010/main" val="4203167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898779" eaLnBrk="0" fontAlgn="base" hangingPunct="0">
              <a:lnSpc>
                <a:spcPct val="90000"/>
              </a:lnSpc>
              <a:spcBef>
                <a:spcPct val="0"/>
              </a:spcBef>
              <a:spcAft>
                <a:spcPct val="15000"/>
              </a:spcAft>
              <a:defRPr/>
            </a:pPr>
            <a:endParaRPr lang="en-IN" sz="2000" dirty="0">
              <a:solidFill>
                <a:schemeClr val="tx2"/>
              </a:solidFill>
            </a:endParaRPr>
          </a:p>
        </p:txBody>
      </p:sp>
      <p:sp>
        <p:nvSpPr>
          <p:cNvPr id="4" name="Slide Number Placeholder 3"/>
          <p:cNvSpPr>
            <a:spLocks noGrp="1"/>
          </p:cNvSpPr>
          <p:nvPr>
            <p:ph type="sldNum" sz="quarter" idx="10"/>
          </p:nvPr>
        </p:nvSpPr>
        <p:spPr/>
        <p:txBody>
          <a:bodyPr/>
          <a:lstStyle/>
          <a:p>
            <a:pPr>
              <a:defRPr/>
            </a:pPr>
            <a:fld id="{0A3AD7B6-6D78-404D-8C9E-F9F9467032CD}" type="slidenum">
              <a:rPr lang="en-US" altLang="en-US" smtClean="0"/>
              <a:pPr>
                <a:defRPr/>
              </a:pPr>
              <a:t>4</a:t>
            </a:fld>
            <a:endParaRPr lang="en-US" altLang="en-US" dirty="0"/>
          </a:p>
        </p:txBody>
      </p:sp>
    </p:spTree>
    <p:extLst>
      <p:ext uri="{BB962C8B-B14F-4D97-AF65-F5344CB8AC3E}">
        <p14:creationId xmlns:p14="http://schemas.microsoft.com/office/powerpoint/2010/main" val="1638227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A3AD7B6-6D78-404D-8C9E-F9F9467032CD}" type="slidenum">
              <a:rPr lang="en-US" altLang="en-US" smtClean="0"/>
              <a:pPr>
                <a:defRPr/>
              </a:pPr>
              <a:t>5</a:t>
            </a:fld>
            <a:endParaRPr lang="en-US" altLang="en-US" dirty="0"/>
          </a:p>
        </p:txBody>
      </p:sp>
    </p:spTree>
    <p:extLst>
      <p:ext uri="{BB962C8B-B14F-4D97-AF65-F5344CB8AC3E}">
        <p14:creationId xmlns:p14="http://schemas.microsoft.com/office/powerpoint/2010/main" val="4252356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544">
              <a:defRPr sz="2300">
                <a:solidFill>
                  <a:schemeClr val="tx1"/>
                </a:solidFill>
                <a:latin typeface="Times New Roman" pitchFamily="18" charset="0"/>
                <a:ea typeface="ＭＳ Ｐゴシック" pitchFamily="34" charset="-128"/>
              </a:defRPr>
            </a:lvl1pPr>
            <a:lvl2pPr marL="710486" indent="-273264" defTabSz="924544">
              <a:defRPr sz="2300">
                <a:solidFill>
                  <a:schemeClr val="tx1"/>
                </a:solidFill>
                <a:latin typeface="Times New Roman" pitchFamily="18" charset="0"/>
                <a:ea typeface="ＭＳ Ｐゴシック" pitchFamily="34" charset="-128"/>
              </a:defRPr>
            </a:lvl2pPr>
            <a:lvl3pPr marL="1093057" indent="-218612" defTabSz="924544">
              <a:defRPr sz="2300">
                <a:solidFill>
                  <a:schemeClr val="tx1"/>
                </a:solidFill>
                <a:latin typeface="Times New Roman" pitchFamily="18" charset="0"/>
                <a:ea typeface="ＭＳ Ｐゴシック" pitchFamily="34" charset="-128"/>
              </a:defRPr>
            </a:lvl3pPr>
            <a:lvl4pPr marL="1530279" indent="-218612" defTabSz="924544">
              <a:defRPr sz="2300">
                <a:solidFill>
                  <a:schemeClr val="tx1"/>
                </a:solidFill>
                <a:latin typeface="Times New Roman" pitchFamily="18" charset="0"/>
                <a:ea typeface="ＭＳ Ｐゴシック" pitchFamily="34" charset="-128"/>
              </a:defRPr>
            </a:lvl4pPr>
            <a:lvl5pPr marL="1967502" indent="-218612" defTabSz="924544">
              <a:defRPr sz="2300">
                <a:solidFill>
                  <a:schemeClr val="tx1"/>
                </a:solidFill>
                <a:latin typeface="Times New Roman" pitchFamily="18" charset="0"/>
                <a:ea typeface="ＭＳ Ｐゴシック" pitchFamily="34" charset="-128"/>
              </a:defRPr>
            </a:lvl5pPr>
            <a:lvl6pPr marL="2404724" indent="-218612" defTabSz="924544" eaLnBrk="0" fontAlgn="base" hangingPunct="0">
              <a:spcBef>
                <a:spcPct val="0"/>
              </a:spcBef>
              <a:spcAft>
                <a:spcPct val="0"/>
              </a:spcAft>
              <a:defRPr sz="2300">
                <a:solidFill>
                  <a:schemeClr val="tx1"/>
                </a:solidFill>
                <a:latin typeface="Times New Roman" pitchFamily="18" charset="0"/>
                <a:ea typeface="ＭＳ Ｐゴシック" pitchFamily="34" charset="-128"/>
              </a:defRPr>
            </a:lvl6pPr>
            <a:lvl7pPr marL="2841947" indent="-218612" defTabSz="924544" eaLnBrk="0" fontAlgn="base" hangingPunct="0">
              <a:spcBef>
                <a:spcPct val="0"/>
              </a:spcBef>
              <a:spcAft>
                <a:spcPct val="0"/>
              </a:spcAft>
              <a:defRPr sz="2300">
                <a:solidFill>
                  <a:schemeClr val="tx1"/>
                </a:solidFill>
                <a:latin typeface="Times New Roman" pitchFamily="18" charset="0"/>
                <a:ea typeface="ＭＳ Ｐゴシック" pitchFamily="34" charset="-128"/>
              </a:defRPr>
            </a:lvl7pPr>
            <a:lvl8pPr marL="3279169" indent="-218612" defTabSz="924544" eaLnBrk="0" fontAlgn="base" hangingPunct="0">
              <a:spcBef>
                <a:spcPct val="0"/>
              </a:spcBef>
              <a:spcAft>
                <a:spcPct val="0"/>
              </a:spcAft>
              <a:defRPr sz="2300">
                <a:solidFill>
                  <a:schemeClr val="tx1"/>
                </a:solidFill>
                <a:latin typeface="Times New Roman" pitchFamily="18" charset="0"/>
                <a:ea typeface="ＭＳ Ｐゴシック" pitchFamily="34" charset="-128"/>
              </a:defRPr>
            </a:lvl8pPr>
            <a:lvl9pPr marL="3716393" indent="-218612" defTabSz="924544" eaLnBrk="0" fontAlgn="base" hangingPunct="0">
              <a:spcBef>
                <a:spcPct val="0"/>
              </a:spcBef>
              <a:spcAft>
                <a:spcPct val="0"/>
              </a:spcAft>
              <a:defRPr sz="2300">
                <a:solidFill>
                  <a:schemeClr val="tx1"/>
                </a:solidFill>
                <a:latin typeface="Times New Roman" pitchFamily="18" charset="0"/>
                <a:ea typeface="ＭＳ Ｐゴシック" pitchFamily="34" charset="-128"/>
              </a:defRPr>
            </a:lvl9pPr>
          </a:lstStyle>
          <a:p>
            <a:fld id="{D0ED5E3E-5F8B-4786-A5BB-5E44C20A8A7A}" type="slidenum">
              <a:rPr lang="en-US" altLang="en-US" sz="1200"/>
              <a:pPr/>
              <a:t>6</a:t>
            </a:fld>
            <a:endParaRPr lang="en-US" altLang="en-US" sz="120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544">
              <a:defRPr sz="2300">
                <a:solidFill>
                  <a:schemeClr val="tx1"/>
                </a:solidFill>
                <a:latin typeface="Times New Roman" pitchFamily="18" charset="0"/>
                <a:ea typeface="ＭＳ Ｐゴシック" pitchFamily="34" charset="-128"/>
              </a:defRPr>
            </a:lvl1pPr>
            <a:lvl2pPr marL="710486" indent="-273264" defTabSz="924544">
              <a:defRPr sz="2300">
                <a:solidFill>
                  <a:schemeClr val="tx1"/>
                </a:solidFill>
                <a:latin typeface="Times New Roman" pitchFamily="18" charset="0"/>
                <a:ea typeface="ＭＳ Ｐゴシック" pitchFamily="34" charset="-128"/>
              </a:defRPr>
            </a:lvl2pPr>
            <a:lvl3pPr marL="1093057" indent="-218612" defTabSz="924544">
              <a:defRPr sz="2300">
                <a:solidFill>
                  <a:schemeClr val="tx1"/>
                </a:solidFill>
                <a:latin typeface="Times New Roman" pitchFamily="18" charset="0"/>
                <a:ea typeface="ＭＳ Ｐゴシック" pitchFamily="34" charset="-128"/>
              </a:defRPr>
            </a:lvl3pPr>
            <a:lvl4pPr marL="1530279" indent="-218612" defTabSz="924544">
              <a:defRPr sz="2300">
                <a:solidFill>
                  <a:schemeClr val="tx1"/>
                </a:solidFill>
                <a:latin typeface="Times New Roman" pitchFamily="18" charset="0"/>
                <a:ea typeface="ＭＳ Ｐゴシック" pitchFamily="34" charset="-128"/>
              </a:defRPr>
            </a:lvl4pPr>
            <a:lvl5pPr marL="1967502" indent="-218612" defTabSz="924544">
              <a:defRPr sz="2300">
                <a:solidFill>
                  <a:schemeClr val="tx1"/>
                </a:solidFill>
                <a:latin typeface="Times New Roman" pitchFamily="18" charset="0"/>
                <a:ea typeface="ＭＳ Ｐゴシック" pitchFamily="34" charset="-128"/>
              </a:defRPr>
            </a:lvl5pPr>
            <a:lvl6pPr marL="2404724" indent="-218612" defTabSz="924544" eaLnBrk="0" fontAlgn="base" hangingPunct="0">
              <a:spcBef>
                <a:spcPct val="0"/>
              </a:spcBef>
              <a:spcAft>
                <a:spcPct val="0"/>
              </a:spcAft>
              <a:defRPr sz="2300">
                <a:solidFill>
                  <a:schemeClr val="tx1"/>
                </a:solidFill>
                <a:latin typeface="Times New Roman" pitchFamily="18" charset="0"/>
                <a:ea typeface="ＭＳ Ｐゴシック" pitchFamily="34" charset="-128"/>
              </a:defRPr>
            </a:lvl6pPr>
            <a:lvl7pPr marL="2841947" indent="-218612" defTabSz="924544" eaLnBrk="0" fontAlgn="base" hangingPunct="0">
              <a:spcBef>
                <a:spcPct val="0"/>
              </a:spcBef>
              <a:spcAft>
                <a:spcPct val="0"/>
              </a:spcAft>
              <a:defRPr sz="2300">
                <a:solidFill>
                  <a:schemeClr val="tx1"/>
                </a:solidFill>
                <a:latin typeface="Times New Roman" pitchFamily="18" charset="0"/>
                <a:ea typeface="ＭＳ Ｐゴシック" pitchFamily="34" charset="-128"/>
              </a:defRPr>
            </a:lvl7pPr>
            <a:lvl8pPr marL="3279169" indent="-218612" defTabSz="924544" eaLnBrk="0" fontAlgn="base" hangingPunct="0">
              <a:spcBef>
                <a:spcPct val="0"/>
              </a:spcBef>
              <a:spcAft>
                <a:spcPct val="0"/>
              </a:spcAft>
              <a:defRPr sz="2300">
                <a:solidFill>
                  <a:schemeClr val="tx1"/>
                </a:solidFill>
                <a:latin typeface="Times New Roman" pitchFamily="18" charset="0"/>
                <a:ea typeface="ＭＳ Ｐゴシック" pitchFamily="34" charset="-128"/>
              </a:defRPr>
            </a:lvl8pPr>
            <a:lvl9pPr marL="3716393" indent="-218612" defTabSz="924544" eaLnBrk="0" fontAlgn="base" hangingPunct="0">
              <a:spcBef>
                <a:spcPct val="0"/>
              </a:spcBef>
              <a:spcAft>
                <a:spcPct val="0"/>
              </a:spcAft>
              <a:defRPr sz="2300">
                <a:solidFill>
                  <a:schemeClr val="tx1"/>
                </a:solidFill>
                <a:latin typeface="Times New Roman" pitchFamily="18" charset="0"/>
                <a:ea typeface="ＭＳ Ｐゴシック" pitchFamily="34" charset="-128"/>
              </a:defRPr>
            </a:lvl9pPr>
          </a:lstStyle>
          <a:p>
            <a:fld id="{6D95D19D-BC2D-4FB0-B803-474C742FE085}" type="slidenum">
              <a:rPr lang="en-US" altLang="en-US" sz="1200"/>
              <a:pPr/>
              <a:t>7</a:t>
            </a:fld>
            <a:endParaRPr lang="en-US" altLang="en-US" sz="1200"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544">
              <a:defRPr sz="2300">
                <a:solidFill>
                  <a:schemeClr val="tx1"/>
                </a:solidFill>
                <a:latin typeface="Times New Roman" pitchFamily="18" charset="0"/>
                <a:ea typeface="ＭＳ Ｐゴシック" pitchFamily="34" charset="-128"/>
              </a:defRPr>
            </a:lvl1pPr>
            <a:lvl2pPr marL="710486" indent="-273264" defTabSz="924544">
              <a:defRPr sz="2300">
                <a:solidFill>
                  <a:schemeClr val="tx1"/>
                </a:solidFill>
                <a:latin typeface="Times New Roman" pitchFamily="18" charset="0"/>
                <a:ea typeface="ＭＳ Ｐゴシック" pitchFamily="34" charset="-128"/>
              </a:defRPr>
            </a:lvl2pPr>
            <a:lvl3pPr marL="1093057" indent="-218612" defTabSz="924544">
              <a:defRPr sz="2300">
                <a:solidFill>
                  <a:schemeClr val="tx1"/>
                </a:solidFill>
                <a:latin typeface="Times New Roman" pitchFamily="18" charset="0"/>
                <a:ea typeface="ＭＳ Ｐゴシック" pitchFamily="34" charset="-128"/>
              </a:defRPr>
            </a:lvl3pPr>
            <a:lvl4pPr marL="1530279" indent="-218612" defTabSz="924544">
              <a:defRPr sz="2300">
                <a:solidFill>
                  <a:schemeClr val="tx1"/>
                </a:solidFill>
                <a:latin typeface="Times New Roman" pitchFamily="18" charset="0"/>
                <a:ea typeface="ＭＳ Ｐゴシック" pitchFamily="34" charset="-128"/>
              </a:defRPr>
            </a:lvl4pPr>
            <a:lvl5pPr marL="1967502" indent="-218612" defTabSz="924544">
              <a:defRPr sz="2300">
                <a:solidFill>
                  <a:schemeClr val="tx1"/>
                </a:solidFill>
                <a:latin typeface="Times New Roman" pitchFamily="18" charset="0"/>
                <a:ea typeface="ＭＳ Ｐゴシック" pitchFamily="34" charset="-128"/>
              </a:defRPr>
            </a:lvl5pPr>
            <a:lvl6pPr marL="2404724" indent="-218612" defTabSz="924544" eaLnBrk="0" fontAlgn="base" hangingPunct="0">
              <a:spcBef>
                <a:spcPct val="0"/>
              </a:spcBef>
              <a:spcAft>
                <a:spcPct val="0"/>
              </a:spcAft>
              <a:defRPr sz="2300">
                <a:solidFill>
                  <a:schemeClr val="tx1"/>
                </a:solidFill>
                <a:latin typeface="Times New Roman" pitchFamily="18" charset="0"/>
                <a:ea typeface="ＭＳ Ｐゴシック" pitchFamily="34" charset="-128"/>
              </a:defRPr>
            </a:lvl6pPr>
            <a:lvl7pPr marL="2841947" indent="-218612" defTabSz="924544" eaLnBrk="0" fontAlgn="base" hangingPunct="0">
              <a:spcBef>
                <a:spcPct val="0"/>
              </a:spcBef>
              <a:spcAft>
                <a:spcPct val="0"/>
              </a:spcAft>
              <a:defRPr sz="2300">
                <a:solidFill>
                  <a:schemeClr val="tx1"/>
                </a:solidFill>
                <a:latin typeface="Times New Roman" pitchFamily="18" charset="0"/>
                <a:ea typeface="ＭＳ Ｐゴシック" pitchFamily="34" charset="-128"/>
              </a:defRPr>
            </a:lvl7pPr>
            <a:lvl8pPr marL="3279169" indent="-218612" defTabSz="924544" eaLnBrk="0" fontAlgn="base" hangingPunct="0">
              <a:spcBef>
                <a:spcPct val="0"/>
              </a:spcBef>
              <a:spcAft>
                <a:spcPct val="0"/>
              </a:spcAft>
              <a:defRPr sz="2300">
                <a:solidFill>
                  <a:schemeClr val="tx1"/>
                </a:solidFill>
                <a:latin typeface="Times New Roman" pitchFamily="18" charset="0"/>
                <a:ea typeface="ＭＳ Ｐゴシック" pitchFamily="34" charset="-128"/>
              </a:defRPr>
            </a:lvl8pPr>
            <a:lvl9pPr marL="3716393" indent="-218612" defTabSz="924544" eaLnBrk="0" fontAlgn="base" hangingPunct="0">
              <a:spcBef>
                <a:spcPct val="0"/>
              </a:spcBef>
              <a:spcAft>
                <a:spcPct val="0"/>
              </a:spcAft>
              <a:defRPr sz="2300">
                <a:solidFill>
                  <a:schemeClr val="tx1"/>
                </a:solidFill>
                <a:latin typeface="Times New Roman" pitchFamily="18" charset="0"/>
                <a:ea typeface="ＭＳ Ｐゴシック" pitchFamily="34" charset="-128"/>
              </a:defRPr>
            </a:lvl9pPr>
          </a:lstStyle>
          <a:p>
            <a:fld id="{6D95D19D-BC2D-4FB0-B803-474C742FE085}" type="slidenum">
              <a:rPr lang="en-US" altLang="en-US" sz="1200"/>
              <a:pPr/>
              <a:t>8</a:t>
            </a:fld>
            <a:endParaRPr lang="en-US" altLang="en-US" sz="1200"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544">
              <a:defRPr sz="2300">
                <a:solidFill>
                  <a:schemeClr val="tx1"/>
                </a:solidFill>
                <a:latin typeface="Times New Roman" pitchFamily="18" charset="0"/>
                <a:ea typeface="ＭＳ Ｐゴシック" pitchFamily="34" charset="-128"/>
              </a:defRPr>
            </a:lvl1pPr>
            <a:lvl2pPr marL="710486" indent="-273264" defTabSz="924544">
              <a:defRPr sz="2300">
                <a:solidFill>
                  <a:schemeClr val="tx1"/>
                </a:solidFill>
                <a:latin typeface="Times New Roman" pitchFamily="18" charset="0"/>
                <a:ea typeface="ＭＳ Ｐゴシック" pitchFamily="34" charset="-128"/>
              </a:defRPr>
            </a:lvl2pPr>
            <a:lvl3pPr marL="1093057" indent="-218612" defTabSz="924544">
              <a:defRPr sz="2300">
                <a:solidFill>
                  <a:schemeClr val="tx1"/>
                </a:solidFill>
                <a:latin typeface="Times New Roman" pitchFamily="18" charset="0"/>
                <a:ea typeface="ＭＳ Ｐゴシック" pitchFamily="34" charset="-128"/>
              </a:defRPr>
            </a:lvl3pPr>
            <a:lvl4pPr marL="1530279" indent="-218612" defTabSz="924544">
              <a:defRPr sz="2300">
                <a:solidFill>
                  <a:schemeClr val="tx1"/>
                </a:solidFill>
                <a:latin typeface="Times New Roman" pitchFamily="18" charset="0"/>
                <a:ea typeface="ＭＳ Ｐゴシック" pitchFamily="34" charset="-128"/>
              </a:defRPr>
            </a:lvl4pPr>
            <a:lvl5pPr marL="1967502" indent="-218612" defTabSz="924544">
              <a:defRPr sz="2300">
                <a:solidFill>
                  <a:schemeClr val="tx1"/>
                </a:solidFill>
                <a:latin typeface="Times New Roman" pitchFamily="18" charset="0"/>
                <a:ea typeface="ＭＳ Ｐゴシック" pitchFamily="34" charset="-128"/>
              </a:defRPr>
            </a:lvl5pPr>
            <a:lvl6pPr marL="2404724" indent="-218612" defTabSz="924544" eaLnBrk="0" fontAlgn="base" hangingPunct="0">
              <a:spcBef>
                <a:spcPct val="0"/>
              </a:spcBef>
              <a:spcAft>
                <a:spcPct val="0"/>
              </a:spcAft>
              <a:defRPr sz="2300">
                <a:solidFill>
                  <a:schemeClr val="tx1"/>
                </a:solidFill>
                <a:latin typeface="Times New Roman" pitchFamily="18" charset="0"/>
                <a:ea typeface="ＭＳ Ｐゴシック" pitchFamily="34" charset="-128"/>
              </a:defRPr>
            </a:lvl6pPr>
            <a:lvl7pPr marL="2841947" indent="-218612" defTabSz="924544" eaLnBrk="0" fontAlgn="base" hangingPunct="0">
              <a:spcBef>
                <a:spcPct val="0"/>
              </a:spcBef>
              <a:spcAft>
                <a:spcPct val="0"/>
              </a:spcAft>
              <a:defRPr sz="2300">
                <a:solidFill>
                  <a:schemeClr val="tx1"/>
                </a:solidFill>
                <a:latin typeface="Times New Roman" pitchFamily="18" charset="0"/>
                <a:ea typeface="ＭＳ Ｐゴシック" pitchFamily="34" charset="-128"/>
              </a:defRPr>
            </a:lvl7pPr>
            <a:lvl8pPr marL="3279169" indent="-218612" defTabSz="924544" eaLnBrk="0" fontAlgn="base" hangingPunct="0">
              <a:spcBef>
                <a:spcPct val="0"/>
              </a:spcBef>
              <a:spcAft>
                <a:spcPct val="0"/>
              </a:spcAft>
              <a:defRPr sz="2300">
                <a:solidFill>
                  <a:schemeClr val="tx1"/>
                </a:solidFill>
                <a:latin typeface="Times New Roman" pitchFamily="18" charset="0"/>
                <a:ea typeface="ＭＳ Ｐゴシック" pitchFamily="34" charset="-128"/>
              </a:defRPr>
            </a:lvl8pPr>
            <a:lvl9pPr marL="3716393" indent="-218612" defTabSz="924544" eaLnBrk="0" fontAlgn="base" hangingPunct="0">
              <a:spcBef>
                <a:spcPct val="0"/>
              </a:spcBef>
              <a:spcAft>
                <a:spcPct val="0"/>
              </a:spcAft>
              <a:defRPr sz="2300">
                <a:solidFill>
                  <a:schemeClr val="tx1"/>
                </a:solidFill>
                <a:latin typeface="Times New Roman" pitchFamily="18" charset="0"/>
                <a:ea typeface="ＭＳ Ｐゴシック" pitchFamily="34" charset="-128"/>
              </a:defRPr>
            </a:lvl9pPr>
          </a:lstStyle>
          <a:p>
            <a:fld id="{6D95D19D-BC2D-4FB0-B803-474C742FE085}" type="slidenum">
              <a:rPr lang="en-US" altLang="en-US" sz="1200"/>
              <a:pPr/>
              <a:t>9</a:t>
            </a:fld>
            <a:endParaRPr lang="en-US" altLang="en-US" sz="1200"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1CA88428-5441-4441-B5D5-6E032C210208}" type="slidenum">
              <a:rPr lang="en-US"/>
              <a:pPr/>
              <a:t>10</a:t>
            </a:fld>
            <a:endParaRPr lang="en-US"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76115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Master" Target="../slideMasters/slideMaster1.xml" /></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1.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405258" y="6041363"/>
            <a:ext cx="68413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99186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405258" y="6041363"/>
            <a:ext cx="684132" cy="365125"/>
          </a:xfrm>
          <a:prstGeom prst="rect">
            <a:avLst/>
          </a:prstGeom>
        </p:spPr>
        <p:txBody>
          <a:bodyPr/>
          <a:lstStyle/>
          <a:p>
            <a:endParaRPr lang="en-US" dirty="0"/>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r>
              <a:rPr lang="en-US" dirty="0"/>
              <a:t>© 2015 Cengage Learning</a:t>
            </a:r>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094046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405258" y="6041363"/>
            <a:ext cx="684132" cy="365125"/>
          </a:xfrm>
          <a:prstGeom prst="rect">
            <a:avLst/>
          </a:prstGeom>
        </p:spPr>
        <p:txBody>
          <a:bodyPr/>
          <a:lstStyle/>
          <a:p>
            <a:endParaRPr lang="en-US" dirty="0"/>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r>
              <a:rPr lang="en-US" dirty="0"/>
              <a:t>© 2015 Cengage Learning</a:t>
            </a:r>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B6F15528-21DE-4FAA-801E-634DDDAF4B2B}"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3630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405258" y="6041363"/>
            <a:ext cx="684132" cy="365125"/>
          </a:xfrm>
          <a:prstGeom prst="rect">
            <a:avLst/>
          </a:prstGeom>
        </p:spPr>
        <p:txBody>
          <a:bodyPr/>
          <a:lstStyle/>
          <a:p>
            <a:endParaRPr lang="en-US" dirty="0"/>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r>
              <a:rPr lang="en-US" dirty="0"/>
              <a:t>© 2015 Cengage Learning</a:t>
            </a:r>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1950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405258" y="6041363"/>
            <a:ext cx="684132" cy="365125"/>
          </a:xfrm>
          <a:prstGeom prst="rect">
            <a:avLst/>
          </a:prstGeom>
        </p:spPr>
        <p:txBody>
          <a:bodyPr/>
          <a:lstStyle/>
          <a:p>
            <a:endParaRPr lang="en-US" dirty="0"/>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r>
              <a:rPr lang="en-US" dirty="0"/>
              <a:t>© 2015 Cengage Learning</a:t>
            </a:r>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B6F15528-21DE-4FAA-801E-634DDDAF4B2B}"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3531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405258" y="6041363"/>
            <a:ext cx="684132" cy="365125"/>
          </a:xfrm>
          <a:prstGeom prst="rect">
            <a:avLst/>
          </a:prstGeom>
        </p:spPr>
        <p:txBody>
          <a:bodyPr/>
          <a:lstStyle/>
          <a:p>
            <a:endParaRPr lang="en-US" dirty="0"/>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r>
              <a:rPr lang="en-US" dirty="0"/>
              <a:t>© 2015 Cengage Learning</a:t>
            </a:r>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7789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405258" y="6041363"/>
            <a:ext cx="684132" cy="365125"/>
          </a:xfrm>
          <a:prstGeom prst="rect">
            <a:avLst/>
          </a:prstGeom>
        </p:spPr>
        <p:txBody>
          <a:bodyPr/>
          <a:lstStyle/>
          <a:p>
            <a:endParaRPr lang="en-US" dirty="0"/>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r>
              <a:rPr lang="en-US" dirty="0"/>
              <a:t>© 2015 Cengage Learning</a:t>
            </a:r>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1165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405258" y="6041363"/>
            <a:ext cx="684132" cy="365125"/>
          </a:xfrm>
          <a:prstGeom prst="rect">
            <a:avLst/>
          </a:prstGeom>
        </p:spPr>
        <p:txBody>
          <a:bodyPr/>
          <a:lstStyle/>
          <a:p>
            <a:endParaRPr lang="en-US" dirty="0"/>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r>
              <a:rPr lang="en-US" dirty="0"/>
              <a:t>© 2015 Cengage Learning</a:t>
            </a:r>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802760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0" y="0"/>
            <a:ext cx="8229600" cy="914400"/>
          </a:xfrm>
        </p:spPr>
        <p:txBody>
          <a:bodyPr>
            <a:normAutofit/>
          </a:bodyPr>
          <a:lstStyle>
            <a:lvl1pPr algn="l">
              <a:defRPr sz="3600">
                <a:solidFill>
                  <a:srgbClr val="800000"/>
                </a:solidFill>
                <a:latin typeface="Calibri" pitchFamily="34" charset="0"/>
                <a:cs typeface="Calibri" pitchFamily="34" charset="0"/>
              </a:defRPr>
            </a:lvl1pPr>
          </a:lstStyle>
          <a:p>
            <a:r>
              <a:rPr lang="en-US" dirty="0"/>
              <a:t>Click to edit Master title style</a:t>
            </a:r>
          </a:p>
        </p:txBody>
      </p:sp>
      <p:sp>
        <p:nvSpPr>
          <p:cNvPr id="4" name="Date Placeholder 3"/>
          <p:cNvSpPr>
            <a:spLocks noGrp="1"/>
          </p:cNvSpPr>
          <p:nvPr userDrawn="1">
            <p:ph type="dt" sz="half" idx="10"/>
          </p:nvPr>
        </p:nvSpPr>
        <p:spPr>
          <a:xfrm>
            <a:off x="533400" y="3581400"/>
            <a:ext cx="2133600" cy="365125"/>
          </a:xfrm>
          <a:prstGeom prst="rect">
            <a:avLst/>
          </a:prstGeom>
        </p:spPr>
        <p:txBody>
          <a:bodyPr/>
          <a:lstStyle/>
          <a:p>
            <a:endParaRPr lang="en-US" dirty="0"/>
          </a:p>
        </p:txBody>
      </p:sp>
      <p:sp>
        <p:nvSpPr>
          <p:cNvPr id="5" name="Footer Placeholder 4"/>
          <p:cNvSpPr>
            <a:spLocks noGrp="1"/>
          </p:cNvSpPr>
          <p:nvPr userDrawn="1">
            <p:ph type="ftr" sz="quarter" idx="11"/>
          </p:nvPr>
        </p:nvSpPr>
        <p:spPr>
          <a:xfrm>
            <a:off x="6248400" y="6492875"/>
            <a:ext cx="2895600" cy="365125"/>
          </a:xfrm>
          <a:prstGeom prst="rect">
            <a:avLst/>
          </a:prstGeom>
        </p:spPr>
        <p:txBody>
          <a:bodyPr/>
          <a:lstStyle>
            <a:lvl1pPr>
              <a:defRPr lang="en-US" sz="1000" kern="1200" dirty="0" smtClean="0">
                <a:solidFill>
                  <a:schemeClr val="tx1"/>
                </a:solidFill>
                <a:latin typeface="Arial" pitchFamily="34" charset="0"/>
                <a:ea typeface="+mn-ea"/>
                <a:cs typeface="Arial" pitchFamily="34" charset="0"/>
              </a:defRPr>
            </a:lvl1pPr>
          </a:lstStyle>
          <a:p>
            <a:r>
              <a:rPr lang="en-US" dirty="0"/>
              <a:t>© 2015 Cengage Learning</a:t>
            </a:r>
          </a:p>
        </p:txBody>
      </p:sp>
    </p:spTree>
    <p:extLst>
      <p:ext uri="{BB962C8B-B14F-4D97-AF65-F5344CB8AC3E}">
        <p14:creationId xmlns:p14="http://schemas.microsoft.com/office/powerpoint/2010/main" val="296949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Rectangle 2"/>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Oval 3"/>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001713" y="250825"/>
            <a:ext cx="890587" cy="890588"/>
          </a:xfrm>
          <a:prstGeom prst="ellipse">
            <a:avLst/>
          </a:prstGeom>
          <a:solidFill>
            <a:srgbClr val="3366C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TextBox 5"/>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3200" dirty="0">
                <a:solidFill>
                  <a:srgbClr val="B00027"/>
                </a:solidFill>
                <a:latin typeface="Arial Narrow" pitchFamily="34" charset="0"/>
                <a:cs typeface="+mn-cs"/>
              </a:rPr>
              <a:t>SUMMARY</a:t>
            </a:r>
          </a:p>
        </p:txBody>
      </p:sp>
      <p:pic>
        <p:nvPicPr>
          <p:cNvPr id="7"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itchFamily="18" charset="0"/>
                <a:ea typeface="ＭＳ Ｐゴシック" pitchFamily="34" charset="-128"/>
              </a:defRPr>
            </a:lvl1pPr>
            <a:lvl2pPr marL="742950" indent="-285750" defTabSz="457200">
              <a:defRPr sz="2400">
                <a:solidFill>
                  <a:schemeClr val="tx1"/>
                </a:solidFill>
                <a:latin typeface="Times New Roman" pitchFamily="18" charset="0"/>
                <a:ea typeface="ＭＳ Ｐゴシック" pitchFamily="34" charset="-128"/>
              </a:defRPr>
            </a:lvl2pPr>
            <a:lvl3pPr marL="1143000" indent="-228600" defTabSz="457200">
              <a:defRPr sz="2400">
                <a:solidFill>
                  <a:schemeClr val="tx1"/>
                </a:solidFill>
                <a:latin typeface="Times New Roman" pitchFamily="18" charset="0"/>
                <a:ea typeface="ＭＳ Ｐゴシック" pitchFamily="34" charset="-128"/>
              </a:defRPr>
            </a:lvl3pPr>
            <a:lvl4pPr marL="1600200" indent="-228600" defTabSz="457200">
              <a:defRPr sz="2400">
                <a:solidFill>
                  <a:schemeClr val="tx1"/>
                </a:solidFill>
                <a:latin typeface="Times New Roman" pitchFamily="18" charset="0"/>
                <a:ea typeface="ＭＳ Ｐゴシック" pitchFamily="34" charset="-128"/>
              </a:defRPr>
            </a:lvl4pPr>
            <a:lvl5pPr marL="2057400" indent="-228600" defTabSz="457200">
              <a:defRPr sz="2400">
                <a:solidFill>
                  <a:schemeClr val="tx1"/>
                </a:solidFill>
                <a:latin typeface="Times New Roman" pitchFamily="18"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defRPr/>
            </a:pPr>
            <a:fld id="{DFFC2865-AF4D-4AE0-9622-3BA2085C5E4B}" type="slidenum">
              <a:rPr lang="en-US" altLang="en-US" sz="1200" b="1" smtClean="0">
                <a:solidFill>
                  <a:srgbClr val="000000"/>
                </a:solidFill>
                <a:latin typeface="Calibri" pitchFamily="34" charset="0"/>
                <a:cs typeface="+mn-cs"/>
              </a:rPr>
              <a:pPr algn="r" eaLnBrk="1" hangingPunct="1">
                <a:defRPr/>
              </a:pPr>
              <a:t>‹#›</a:t>
            </a:fld>
            <a:endParaRPr lang="en-US" altLang="en-US" sz="1200" b="1" dirty="0">
              <a:solidFill>
                <a:srgbClr val="000000"/>
              </a:solidFill>
              <a:latin typeface="Calibri" pitchFamily="34" charset="0"/>
              <a:cs typeface="+mn-cs"/>
            </a:endParaRPr>
          </a:p>
        </p:txBody>
      </p:sp>
      <p:sp>
        <p:nvSpPr>
          <p:cNvPr id="9" name="Footer Placeholder 1"/>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sz="700" kern="700" spc="50" dirty="0">
                <a:latin typeface="Arial Narrow"/>
                <a:cs typeface="Arial Narrow"/>
              </a:rPr>
              <a:t>Copyright ©2016 Cengage Learning. All Rights Reserved. May not be scanned, copied or duplicated, or posted to a publicly accessible website, in whole or in part. </a:t>
            </a:r>
          </a:p>
        </p:txBody>
      </p:sp>
      <p:sp>
        <p:nvSpPr>
          <p:cNvPr id="10"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000000"/>
                </a:solidFill>
              </a:rPr>
              <a:t>MGMT9 | CH1</a:t>
            </a:r>
            <a:endParaRPr lang="en-US" b="1" dirty="0">
              <a:solidFill>
                <a:srgbClr val="000000"/>
              </a:solidFill>
            </a:endParaRPr>
          </a:p>
        </p:txBody>
      </p:sp>
      <p:sp>
        <p:nvSpPr>
          <p:cNvPr id="14" name="Content Placeholder 2"/>
          <p:cNvSpPr>
            <a:spLocks noGrp="1"/>
          </p:cNvSpPr>
          <p:nvPr>
            <p:ph idx="12"/>
          </p:nvPr>
        </p:nvSpPr>
        <p:spPr>
          <a:xfrm>
            <a:off x="1232969" y="14821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3"/>
          <p:cNvSpPr>
            <a:spLocks noGrp="1"/>
          </p:cNvSpPr>
          <p:nvPr>
            <p:ph type="dt" sz="half" idx="13"/>
          </p:nvPr>
        </p:nvSpPr>
        <p:spPr>
          <a:xfrm>
            <a:off x="5405258" y="6041363"/>
            <a:ext cx="684132" cy="365125"/>
          </a:xfrm>
          <a:prstGeom prst="rect">
            <a:avLst/>
          </a:prstGeom>
        </p:spPr>
        <p:txBody>
          <a:bodyPr/>
          <a:lstStyle>
            <a:lvl1pPr>
              <a:defRPr/>
            </a:lvl1pPr>
          </a:lstStyle>
          <a:p>
            <a:pPr>
              <a:defRPr/>
            </a:pPr>
            <a:endParaRPr lang="en-US" dirty="0"/>
          </a:p>
        </p:txBody>
      </p:sp>
      <p:sp>
        <p:nvSpPr>
          <p:cNvPr id="12" name="Footer Placeholder 4"/>
          <p:cNvSpPr>
            <a:spLocks noGrp="1"/>
          </p:cNvSpPr>
          <p:nvPr>
            <p:ph type="ftr" sz="quarter" idx="14"/>
          </p:nvPr>
        </p:nvSpPr>
        <p:spPr>
          <a:xfrm>
            <a:off x="609599" y="6041363"/>
            <a:ext cx="4622973" cy="365125"/>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229555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Oval 5"/>
          <p:cNvSpPr/>
          <p:nvPr userDrawn="1"/>
        </p:nvSpPr>
        <p:spPr>
          <a:xfrm>
            <a:off x="1001713" y="250825"/>
            <a:ext cx="890587" cy="890588"/>
          </a:xfrm>
          <a:prstGeom prst="ellipse">
            <a:avLst/>
          </a:prstGeom>
          <a:solidFill>
            <a:srgbClr val="3366C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extBox 6"/>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3200" dirty="0">
                <a:solidFill>
                  <a:srgbClr val="B00027"/>
                </a:solidFill>
                <a:latin typeface="Arial Narrow" pitchFamily="34" charset="0"/>
                <a:cs typeface="+mn-cs"/>
              </a:rPr>
              <a:t>KEY TERMS</a:t>
            </a:r>
          </a:p>
        </p:txBody>
      </p:sp>
      <p:pic>
        <p:nvPicPr>
          <p:cNvPr id="8"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itchFamily="18" charset="0"/>
                <a:ea typeface="ＭＳ Ｐゴシック" pitchFamily="34" charset="-128"/>
              </a:defRPr>
            </a:lvl1pPr>
            <a:lvl2pPr marL="742950" indent="-285750" defTabSz="457200">
              <a:defRPr sz="2400">
                <a:solidFill>
                  <a:schemeClr val="tx1"/>
                </a:solidFill>
                <a:latin typeface="Times New Roman" pitchFamily="18" charset="0"/>
                <a:ea typeface="ＭＳ Ｐゴシック" pitchFamily="34" charset="-128"/>
              </a:defRPr>
            </a:lvl2pPr>
            <a:lvl3pPr marL="1143000" indent="-228600" defTabSz="457200">
              <a:defRPr sz="2400">
                <a:solidFill>
                  <a:schemeClr val="tx1"/>
                </a:solidFill>
                <a:latin typeface="Times New Roman" pitchFamily="18" charset="0"/>
                <a:ea typeface="ＭＳ Ｐゴシック" pitchFamily="34" charset="-128"/>
              </a:defRPr>
            </a:lvl3pPr>
            <a:lvl4pPr marL="1600200" indent="-228600" defTabSz="457200">
              <a:defRPr sz="2400">
                <a:solidFill>
                  <a:schemeClr val="tx1"/>
                </a:solidFill>
                <a:latin typeface="Times New Roman" pitchFamily="18" charset="0"/>
                <a:ea typeface="ＭＳ Ｐゴシック" pitchFamily="34" charset="-128"/>
              </a:defRPr>
            </a:lvl4pPr>
            <a:lvl5pPr marL="2057400" indent="-228600" defTabSz="457200">
              <a:defRPr sz="2400">
                <a:solidFill>
                  <a:schemeClr val="tx1"/>
                </a:solidFill>
                <a:latin typeface="Times New Roman" pitchFamily="18"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defRPr/>
            </a:pPr>
            <a:fld id="{65FF3FEE-2A7D-4F0A-AD2C-16D44F5FB80A}" type="slidenum">
              <a:rPr lang="en-US" altLang="en-US" sz="1200" b="1" smtClean="0">
                <a:solidFill>
                  <a:srgbClr val="000000"/>
                </a:solidFill>
                <a:latin typeface="Calibri" pitchFamily="34" charset="0"/>
                <a:cs typeface="+mn-cs"/>
              </a:rPr>
              <a:pPr algn="r" eaLnBrk="1" hangingPunct="1">
                <a:defRPr/>
              </a:pPr>
              <a:t>‹#›</a:t>
            </a:fld>
            <a:endParaRPr lang="en-US" altLang="en-US" sz="1200" b="1" dirty="0">
              <a:solidFill>
                <a:srgbClr val="000000"/>
              </a:solidFill>
              <a:latin typeface="Calibri" pitchFamily="34" charset="0"/>
              <a:cs typeface="+mn-cs"/>
            </a:endParaRPr>
          </a:p>
        </p:txBody>
      </p:sp>
      <p:sp>
        <p:nvSpPr>
          <p:cNvPr id="10" name="Footer Placeholder 1"/>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sz="700" kern="700" spc="50" dirty="0">
                <a:latin typeface="Arial Narrow"/>
                <a:cs typeface="Arial Narrow"/>
              </a:rPr>
              <a:t>Copyright ©2016 Cengage Learning. All Rights Reserved. May not be scanned, copied or duplicated, or posted to a publicly accessible website, in whole or in part. </a:t>
            </a:r>
          </a:p>
        </p:txBody>
      </p:sp>
      <p:sp>
        <p:nvSpPr>
          <p:cNvPr id="11"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000000"/>
                </a:solidFill>
              </a:rPr>
              <a:t>MGMT9 | CH1</a:t>
            </a:r>
            <a:endParaRPr lang="en-US" b="1" dirty="0">
              <a:solidFill>
                <a:srgbClr val="000000"/>
              </a:solidFill>
            </a:endParaRPr>
          </a:p>
        </p:txBody>
      </p:sp>
      <p:sp>
        <p:nvSpPr>
          <p:cNvPr id="3" name="Content Placeholder 2"/>
          <p:cNvSpPr>
            <a:spLocks noGrp="1"/>
          </p:cNvSpPr>
          <p:nvPr>
            <p:ph idx="1"/>
          </p:nvPr>
        </p:nvSpPr>
        <p:spPr>
          <a:xfrm>
            <a:off x="1235393" y="1456104"/>
            <a:ext cx="7410767" cy="4639895"/>
          </a:xfrm>
        </p:spPr>
        <p:txBody>
          <a:bodyPr>
            <a:normAutofit/>
          </a:bodyPr>
          <a:lstStyle>
            <a:lvl1pPr marL="0" indent="0">
              <a:lnSpc>
                <a:spcPct val="90000"/>
              </a:lnSpc>
              <a:spcBef>
                <a:spcPts val="2400"/>
              </a:spcBef>
              <a:buClrTx/>
              <a:buFont typeface="Wingdings" charset="2"/>
              <a:buNone/>
              <a:defRPr sz="2800">
                <a:latin typeface="+mn-lt"/>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a:t>Click to edit Master text styles</a:t>
            </a:r>
          </a:p>
        </p:txBody>
      </p:sp>
      <p:sp>
        <p:nvSpPr>
          <p:cNvPr id="12" name="Date Placeholder 3"/>
          <p:cNvSpPr>
            <a:spLocks noGrp="1"/>
          </p:cNvSpPr>
          <p:nvPr>
            <p:ph type="dt" sz="half" idx="10"/>
          </p:nvPr>
        </p:nvSpPr>
        <p:spPr>
          <a:xfrm>
            <a:off x="5405258" y="6041363"/>
            <a:ext cx="684132" cy="365125"/>
          </a:xfrm>
          <a:prstGeom prst="rect">
            <a:avLst/>
          </a:prstGeom>
        </p:spPr>
        <p:txBody>
          <a:bodyPr/>
          <a:lstStyle>
            <a:lvl1pPr>
              <a:defRPr/>
            </a:lvl1pPr>
          </a:lstStyle>
          <a:p>
            <a:pPr>
              <a:defRPr/>
            </a:pPr>
            <a:endParaRPr lang="en-US" dirty="0"/>
          </a:p>
        </p:txBody>
      </p:sp>
      <p:sp>
        <p:nvSpPr>
          <p:cNvPr id="13" name="Footer Placeholder 4"/>
          <p:cNvSpPr>
            <a:spLocks noGrp="1"/>
          </p:cNvSpPr>
          <p:nvPr>
            <p:ph type="ftr" sz="quarter" idx="11"/>
          </p:nvPr>
        </p:nvSpPr>
        <p:spPr>
          <a:xfrm>
            <a:off x="609599" y="6041363"/>
            <a:ext cx="4622973" cy="365125"/>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2937684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858001" cy="609600"/>
          </a:xfrm>
        </p:spPr>
        <p:txBody>
          <a:bodyPr>
            <a:normAutofit/>
          </a:bodyPr>
          <a:lstStyle>
            <a:lvl1pPr>
              <a:defRPr sz="3200" b="1"/>
            </a:lvl1pPr>
          </a:lstStyle>
          <a:p>
            <a:r>
              <a:rPr lang="en-US" dirty="0"/>
              <a:t>Click to edit Master title style</a:t>
            </a:r>
          </a:p>
        </p:txBody>
      </p:sp>
      <p:sp>
        <p:nvSpPr>
          <p:cNvPr id="3" name="Content Placeholder 2"/>
          <p:cNvSpPr>
            <a:spLocks noGrp="1"/>
          </p:cNvSpPr>
          <p:nvPr>
            <p:ph idx="1"/>
          </p:nvPr>
        </p:nvSpPr>
        <p:spPr>
          <a:xfrm>
            <a:off x="609598" y="1524000"/>
            <a:ext cx="6781801" cy="5181600"/>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7848600" y="0"/>
            <a:ext cx="1066800" cy="6858000"/>
          </a:xfrm>
          <a:prstGeom prst="line">
            <a:avLst/>
          </a:prstGeom>
          <a:ln w="28575">
            <a:no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8077200" y="0"/>
            <a:ext cx="1066800" cy="6858000"/>
          </a:xfrm>
          <a:prstGeom prst="line">
            <a:avLst/>
          </a:prstGeom>
          <a:ln w="28575">
            <a:no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65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3366C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3" name="Picture 2" descr="4ltr_logo_new_REVISEDbw.psd"/>
          <p:cNvPicPr>
            <a:picLocks noChangeAspect="1"/>
          </p:cNvPicPr>
          <p:nvPr userDrawn="1"/>
        </p:nvPicPr>
        <p:blipFill rotWithShape="1">
          <a:blip r:embed="rId2">
            <a:extLst>
              <a:ext uri="{28A0092B-C50C-407E-A947-70E740481C1C}">
                <a14:useLocalDpi xmlns:a14="http://schemas.microsoft.com/office/drawing/2010/main" val="0"/>
              </a:ext>
            </a:extLst>
          </a:blip>
          <a:srcRect l="6824" t="6983" r="7072" b="4960"/>
          <a:stretch/>
        </p:blipFill>
        <p:spPr>
          <a:xfrm>
            <a:off x="3465147" y="2078159"/>
            <a:ext cx="2204181" cy="2210533"/>
          </a:xfrm>
          <a:prstGeom prst="ellipse">
            <a:avLst/>
          </a:prstGeom>
        </p:spPr>
      </p:pic>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itchFamily="18" charset="0"/>
                <a:ea typeface="ＭＳ Ｐゴシック" pitchFamily="34" charset="-128"/>
              </a:defRPr>
            </a:lvl1pPr>
            <a:lvl2pPr marL="742950" indent="-285750" defTabSz="457200">
              <a:defRPr sz="2400">
                <a:solidFill>
                  <a:schemeClr val="tx1"/>
                </a:solidFill>
                <a:latin typeface="Times New Roman" pitchFamily="18" charset="0"/>
                <a:ea typeface="ＭＳ Ｐゴシック" pitchFamily="34" charset="-128"/>
              </a:defRPr>
            </a:lvl2pPr>
            <a:lvl3pPr marL="1143000" indent="-228600" defTabSz="457200">
              <a:defRPr sz="2400">
                <a:solidFill>
                  <a:schemeClr val="tx1"/>
                </a:solidFill>
                <a:latin typeface="Times New Roman" pitchFamily="18" charset="0"/>
                <a:ea typeface="ＭＳ Ｐゴシック" pitchFamily="34" charset="-128"/>
              </a:defRPr>
            </a:lvl3pPr>
            <a:lvl4pPr marL="1600200" indent="-228600" defTabSz="457200">
              <a:defRPr sz="2400">
                <a:solidFill>
                  <a:schemeClr val="tx1"/>
                </a:solidFill>
                <a:latin typeface="Times New Roman" pitchFamily="18" charset="0"/>
                <a:ea typeface="ＭＳ Ｐゴシック" pitchFamily="34" charset="-128"/>
              </a:defRPr>
            </a:lvl4pPr>
            <a:lvl5pPr marL="2057400" indent="-228600" defTabSz="457200">
              <a:defRPr sz="2400">
                <a:solidFill>
                  <a:schemeClr val="tx1"/>
                </a:solidFill>
                <a:latin typeface="Times New Roman" pitchFamily="18"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defRPr/>
            </a:pPr>
            <a:fld id="{D5A1BD36-F3B2-4B5B-B5A1-D9B5CD47C18B}" type="slidenum">
              <a:rPr lang="en-US" altLang="en-US" sz="1200" b="1" smtClean="0">
                <a:solidFill>
                  <a:srgbClr val="000000"/>
                </a:solidFill>
                <a:latin typeface="Calibri" pitchFamily="34" charset="0"/>
                <a:cs typeface="+mn-cs"/>
              </a:rPr>
              <a:pPr algn="r" eaLnBrk="1" hangingPunct="1">
                <a:defRPr/>
              </a:pPr>
              <a:t>‹#›</a:t>
            </a:fld>
            <a:endParaRPr lang="en-US" altLang="en-US" sz="1200" b="1" dirty="0">
              <a:solidFill>
                <a:srgbClr val="000000"/>
              </a:solidFill>
              <a:latin typeface="Calibri" pitchFamily="34" charset="0"/>
              <a:cs typeface="+mn-cs"/>
            </a:endParaRPr>
          </a:p>
        </p:txBody>
      </p:sp>
      <p:sp>
        <p:nvSpPr>
          <p:cNvPr id="5" name="Footer Placeholder 1"/>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sz="700" kern="700" spc="50" dirty="0">
                <a:latin typeface="Arial Narrow"/>
                <a:cs typeface="Arial Narrow"/>
              </a:rPr>
              <a:t>Copyright ©2016 Cengage Learning. All Rights Reserved. May not be scanned, copied or duplicated, or posted to a publicly accessible website, in whole or in part. </a:t>
            </a:r>
          </a:p>
        </p:txBody>
      </p:sp>
      <p:sp>
        <p:nvSpPr>
          <p:cNvPr id="6"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000000"/>
                </a:solidFill>
              </a:rPr>
              <a:t>MGMT9| CH1</a:t>
            </a:r>
            <a:endParaRPr lang="en-US" b="1" dirty="0">
              <a:solidFill>
                <a:srgbClr val="000000"/>
              </a:solidFill>
            </a:endParaRPr>
          </a:p>
        </p:txBody>
      </p:sp>
      <p:sp>
        <p:nvSpPr>
          <p:cNvPr id="7" name="Date Placeholder 3"/>
          <p:cNvSpPr>
            <a:spLocks noGrp="1"/>
          </p:cNvSpPr>
          <p:nvPr>
            <p:ph type="dt" sz="half" idx="10"/>
          </p:nvPr>
        </p:nvSpPr>
        <p:spPr>
          <a:xfrm>
            <a:off x="5405258" y="6041363"/>
            <a:ext cx="684132" cy="365125"/>
          </a:xfrm>
          <a:prstGeom prst="rect">
            <a:avLst/>
          </a:prstGeom>
        </p:spPr>
        <p:txBody>
          <a:bodyPr/>
          <a:lstStyle>
            <a:lvl1pPr>
              <a:defRPr/>
            </a:lvl1pPr>
          </a:lstStyle>
          <a:p>
            <a:pPr>
              <a:defRPr/>
            </a:pPr>
            <a:endParaRPr lang="en-US" dirty="0"/>
          </a:p>
        </p:txBody>
      </p:sp>
      <p:sp>
        <p:nvSpPr>
          <p:cNvPr id="8" name="Footer Placeholder 4"/>
          <p:cNvSpPr>
            <a:spLocks noGrp="1"/>
          </p:cNvSpPr>
          <p:nvPr>
            <p:ph type="ftr" sz="quarter" idx="11"/>
          </p:nvPr>
        </p:nvSpPr>
        <p:spPr>
          <a:xfrm>
            <a:off x="609599" y="6041363"/>
            <a:ext cx="4622973" cy="365125"/>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302404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Rectangle 2"/>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739569BD-8FEA-43E3-AC32-F0AA1A84E2C4}"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a:solidFill>
                <a:srgbClr val="000000"/>
              </a:solidFill>
              <a:latin typeface="Calibri" panose="020F0502020204030204" pitchFamily="34" charset="0"/>
            </a:endParaRPr>
          </a:p>
        </p:txBody>
      </p:sp>
      <p:sp>
        <p:nvSpPr>
          <p:cNvPr id="6"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a:solidFill>
                  <a:srgbClr val="000000"/>
                </a:solidFill>
              </a:rPr>
              <a:t>MGMT10 | CH1</a:t>
            </a:r>
            <a:endParaRPr lang="en-US" b="1" dirty="0">
              <a:solidFill>
                <a:srgbClr val="000000"/>
              </a:solidFill>
            </a:endParaRPr>
          </a:p>
        </p:txBody>
      </p:sp>
      <p:sp>
        <p:nvSpPr>
          <p:cNvPr id="7" name="Rectangle 6"/>
          <p:cNvSpPr/>
          <p:nvPr userDrawn="1"/>
        </p:nvSpPr>
        <p:spPr>
          <a:xfrm>
            <a:off x="0" y="368300"/>
            <a:ext cx="2600325" cy="584200"/>
          </a:xfrm>
          <a:prstGeom prst="rect">
            <a:avLst/>
          </a:prstGeom>
          <a:solidFill>
            <a:srgbClr val="008CD1"/>
          </a:solidFill>
          <a:ln>
            <a:solidFill>
              <a:srgbClr val="008CD1"/>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8" name="TextBox 7"/>
          <p:cNvSpPr txBox="1">
            <a:spLocks noChangeArrowheads="1"/>
          </p:cNvSpPr>
          <p:nvPr userDrawn="1"/>
        </p:nvSpPr>
        <p:spPr bwMode="auto">
          <a:xfrm>
            <a:off x="1588" y="368300"/>
            <a:ext cx="1450975" cy="584200"/>
          </a:xfrm>
          <a:prstGeom prst="rect">
            <a:avLst/>
          </a:prstGeom>
          <a:solidFill>
            <a:srgbClr val="008CD1"/>
          </a:solidFill>
          <a:ln>
            <a:solidFill>
              <a:srgbClr val="008CD1"/>
            </a:solidFill>
          </a:ln>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defRPr/>
            </a:pPr>
            <a:r>
              <a:rPr lang="en-US" altLang="en-US" sz="3200" b="1" dirty="0">
                <a:solidFill>
                  <a:schemeClr val="bg1"/>
                </a:solidFill>
                <a:latin typeface="Franklin Gothic Medium" pitchFamily="34" charset="0"/>
              </a:rPr>
              <a:t>Exhibit</a:t>
            </a:r>
            <a:endParaRPr lang="en-US" altLang="en-US" sz="3200" b="1" i="1" dirty="0">
              <a:solidFill>
                <a:schemeClr val="bg1"/>
              </a:solidFill>
              <a:latin typeface="Franklin Gothic Medium" pitchFamily="34" charset="0"/>
            </a:endParaRPr>
          </a:p>
        </p:txBody>
      </p:sp>
      <p:sp>
        <p:nvSpPr>
          <p:cNvPr id="2" name="Title 1"/>
          <p:cNvSpPr>
            <a:spLocks noGrp="1"/>
          </p:cNvSpPr>
          <p:nvPr>
            <p:ph type="title"/>
          </p:nvPr>
        </p:nvSpPr>
        <p:spPr>
          <a:xfrm>
            <a:off x="1453012" y="418404"/>
            <a:ext cx="7536700" cy="983201"/>
          </a:xfrm>
        </p:spPr>
        <p:txBody>
          <a:bodyPr anchor="t">
            <a:normAutofit/>
          </a:bodyPr>
          <a:lstStyle>
            <a:lvl1pPr marL="1280160" indent="-1280160" algn="l">
              <a:defRPr sz="2800" b="1">
                <a:latin typeface="Franklin Gothic Medium"/>
                <a:cs typeface="Franklin Gothic Medium"/>
              </a:defRPr>
            </a:lvl1pPr>
          </a:lstStyle>
          <a:p>
            <a:r>
              <a:rPr lang="en-US"/>
              <a:t>Click to edit Master title style</a:t>
            </a:r>
          </a:p>
        </p:txBody>
      </p:sp>
      <p:sp>
        <p:nvSpPr>
          <p:cNvPr id="9" name="Date Placeholder 3"/>
          <p:cNvSpPr>
            <a:spLocks noGrp="1"/>
          </p:cNvSpPr>
          <p:nvPr>
            <p:ph type="dt" sz="half" idx="10"/>
          </p:nvPr>
        </p:nvSpPr>
        <p:spPr/>
        <p:txBody>
          <a:bodyPr/>
          <a:lstStyle>
            <a:lvl1pPr>
              <a:defRPr/>
            </a:lvl1pPr>
          </a:lstStyle>
          <a:p>
            <a:pPr>
              <a:defRPr/>
            </a:pPr>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49888B3B-6FB0-4E46-9E2F-D6686CB34E13}" type="slidenum">
              <a:rPr lang="en-US" altLang="en-US"/>
              <a:pPr>
                <a:defRPr/>
              </a:pPr>
              <a:t>‹#›</a:t>
            </a:fld>
            <a:endParaRPr lang="en-US" altLang="en-US" dirty="0"/>
          </a:p>
        </p:txBody>
      </p:sp>
      <p:sp>
        <p:nvSpPr>
          <p:cNvPr id="12" name="Footer Placeholder 1"/>
          <p:cNvSpPr txBox="1">
            <a:spLocks/>
          </p:cNvSpPr>
          <p:nvPr userDrawn="1"/>
        </p:nvSpPr>
        <p:spPr>
          <a:xfrm>
            <a:off x="27305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sz="1000" kern="700" spc="50" dirty="0">
                <a:solidFill>
                  <a:schemeClr val="tx2"/>
                </a:solidFill>
                <a:latin typeface="Arial Narrow"/>
                <a:cs typeface="Arial Narrow"/>
              </a:rPr>
              <a:t>Copyright ©2017 Cengage Learning. All Rights Reserved. May not be scanned, copied or duplicated, or posted to a publicly accessible website, in whole or in part. </a:t>
            </a:r>
          </a:p>
        </p:txBody>
      </p:sp>
    </p:spTree>
    <p:extLst>
      <p:ext uri="{BB962C8B-B14F-4D97-AF65-F5344CB8AC3E}">
        <p14:creationId xmlns:p14="http://schemas.microsoft.com/office/powerpoint/2010/main" val="3439586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405258" y="6041363"/>
            <a:ext cx="684132" cy="365125"/>
          </a:xfrm>
          <a:prstGeom prst="rect">
            <a:avLst/>
          </a:prstGeom>
        </p:spPr>
        <p:txBody>
          <a:bodyPr/>
          <a:lstStyle/>
          <a:p>
            <a:endParaRPr lang="en-US" dirty="0"/>
          </a:p>
        </p:txBody>
      </p:sp>
      <p:sp>
        <p:nvSpPr>
          <p:cNvPr id="5" name="Footer Placeholder 4"/>
          <p:cNvSpPr>
            <a:spLocks noGrp="1"/>
          </p:cNvSpPr>
          <p:nvPr>
            <p:ph type="ftr" sz="quarter" idx="11"/>
          </p:nvPr>
        </p:nvSpPr>
        <p:spPr>
          <a:xfrm>
            <a:off x="609599" y="6041363"/>
            <a:ext cx="4622973" cy="365125"/>
          </a:xfrm>
          <a:prstGeom prst="rect">
            <a:avLst/>
          </a:prstGeom>
        </p:spPr>
        <p:txBody>
          <a:bodyPr/>
          <a:lstStyle/>
          <a:p>
            <a:r>
              <a:rPr lang="en-US" dirty="0"/>
              <a:t>© 2015 Cengage Learning</a:t>
            </a:r>
          </a:p>
        </p:txBody>
      </p:sp>
      <p:sp>
        <p:nvSpPr>
          <p:cNvPr id="6" name="Slide Number Placeholder 5"/>
          <p:cNvSpPr>
            <a:spLocks noGrp="1"/>
          </p:cNvSpPr>
          <p:nvPr>
            <p:ph type="sldNum" sz="quarter" idx="12"/>
          </p:nvPr>
        </p:nvSpPr>
        <p:spPr>
          <a:xfrm>
            <a:off x="6444676" y="6041363"/>
            <a:ext cx="512638"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659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454501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454501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980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405258" y="6041363"/>
            <a:ext cx="684132" cy="365125"/>
          </a:xfrm>
          <a:prstGeom prst="rect">
            <a:avLst/>
          </a:prstGeom>
        </p:spPr>
        <p:txBody>
          <a:bodyPr/>
          <a:lstStyle/>
          <a:p>
            <a:endParaRPr lang="en-US" dirty="0"/>
          </a:p>
        </p:txBody>
      </p:sp>
      <p:sp>
        <p:nvSpPr>
          <p:cNvPr id="8" name="Footer Placeholder 7"/>
          <p:cNvSpPr>
            <a:spLocks noGrp="1"/>
          </p:cNvSpPr>
          <p:nvPr>
            <p:ph type="ftr" sz="quarter" idx="11"/>
          </p:nvPr>
        </p:nvSpPr>
        <p:spPr>
          <a:xfrm>
            <a:off x="609599" y="6041363"/>
            <a:ext cx="4622973" cy="365125"/>
          </a:xfrm>
          <a:prstGeom prst="rect">
            <a:avLst/>
          </a:prstGeom>
        </p:spPr>
        <p:txBody>
          <a:bodyPr/>
          <a:lstStyle/>
          <a:p>
            <a:r>
              <a:rPr lang="en-US" dirty="0"/>
              <a:t>© 2015 Cengage Learning</a:t>
            </a:r>
          </a:p>
        </p:txBody>
      </p:sp>
      <p:sp>
        <p:nvSpPr>
          <p:cNvPr id="9" name="Slide Number Placeholder 8"/>
          <p:cNvSpPr>
            <a:spLocks noGrp="1"/>
          </p:cNvSpPr>
          <p:nvPr>
            <p:ph type="sldNum" sz="quarter" idx="12"/>
          </p:nvPr>
        </p:nvSpPr>
        <p:spPr>
          <a:xfrm>
            <a:off x="6444676" y="6041363"/>
            <a:ext cx="512638"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7780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normAutofit/>
          </a:bodyPr>
          <a:lstStyle>
            <a:lvl1pPr>
              <a:defRPr sz="3200" b="1"/>
            </a:lvl1pPr>
          </a:lstStyle>
          <a:p>
            <a:r>
              <a:rPr lang="en-US"/>
              <a:t>Click to edit Master title style</a:t>
            </a:r>
            <a:endParaRPr lang="en-US" dirty="0"/>
          </a:p>
        </p:txBody>
      </p:sp>
      <p:sp>
        <p:nvSpPr>
          <p:cNvPr id="3" name="Date Placeholder 2"/>
          <p:cNvSpPr>
            <a:spLocks noGrp="1"/>
          </p:cNvSpPr>
          <p:nvPr>
            <p:ph type="dt" sz="half" idx="10"/>
          </p:nvPr>
        </p:nvSpPr>
        <p:spPr>
          <a:xfrm>
            <a:off x="5405258" y="6041363"/>
            <a:ext cx="684132" cy="365125"/>
          </a:xfrm>
          <a:prstGeom prst="rect">
            <a:avLst/>
          </a:prstGeom>
        </p:spPr>
        <p:txBody>
          <a:bodyPr/>
          <a:lstStyle/>
          <a:p>
            <a:endParaRPr lang="en-US" dirty="0"/>
          </a:p>
        </p:txBody>
      </p:sp>
      <p:sp>
        <p:nvSpPr>
          <p:cNvPr id="4" name="Footer Placeholder 3"/>
          <p:cNvSpPr>
            <a:spLocks noGrp="1"/>
          </p:cNvSpPr>
          <p:nvPr>
            <p:ph type="ftr" sz="quarter" idx="11"/>
          </p:nvPr>
        </p:nvSpPr>
        <p:spPr>
          <a:xfrm>
            <a:off x="609599" y="6041363"/>
            <a:ext cx="4622973" cy="365125"/>
          </a:xfrm>
          <a:prstGeom prst="rect">
            <a:avLst/>
          </a:prstGeom>
        </p:spPr>
        <p:txBody>
          <a:bodyPr/>
          <a:lstStyle/>
          <a:p>
            <a:r>
              <a:rPr lang="en-US" dirty="0"/>
              <a:t>© 2015 Cengage Learning</a:t>
            </a:r>
          </a:p>
        </p:txBody>
      </p:sp>
      <p:sp>
        <p:nvSpPr>
          <p:cNvPr id="5" name="Slide Number Placeholder 4"/>
          <p:cNvSpPr>
            <a:spLocks noGrp="1"/>
          </p:cNvSpPr>
          <p:nvPr>
            <p:ph type="sldNum" sz="quarter" idx="12"/>
          </p:nvPr>
        </p:nvSpPr>
        <p:spPr>
          <a:xfrm>
            <a:off x="6444676" y="6041363"/>
            <a:ext cx="512638"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2141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405258" y="6041363"/>
            <a:ext cx="684132" cy="365125"/>
          </a:xfrm>
          <a:prstGeom prst="rect">
            <a:avLst/>
          </a:prstGeom>
        </p:spPr>
        <p:txBody>
          <a:bodyPr/>
          <a:lstStyle/>
          <a:p>
            <a:endParaRPr lang="en-US" dirty="0"/>
          </a:p>
        </p:txBody>
      </p:sp>
      <p:sp>
        <p:nvSpPr>
          <p:cNvPr id="3" name="Footer Placeholder 2"/>
          <p:cNvSpPr>
            <a:spLocks noGrp="1"/>
          </p:cNvSpPr>
          <p:nvPr>
            <p:ph type="ftr" sz="quarter" idx="11"/>
          </p:nvPr>
        </p:nvSpPr>
        <p:spPr>
          <a:xfrm>
            <a:off x="609599" y="6041363"/>
            <a:ext cx="4622973" cy="365125"/>
          </a:xfrm>
          <a:prstGeom prst="rect">
            <a:avLst/>
          </a:prstGeom>
        </p:spPr>
        <p:txBody>
          <a:bodyPr/>
          <a:lstStyle/>
          <a:p>
            <a:r>
              <a:rPr lang="en-US" dirty="0"/>
              <a:t>© 2015 Cengage Learning</a:t>
            </a:r>
          </a:p>
        </p:txBody>
      </p:sp>
      <p:sp>
        <p:nvSpPr>
          <p:cNvPr id="4" name="Slide Number Placeholder 3"/>
          <p:cNvSpPr>
            <a:spLocks noGrp="1"/>
          </p:cNvSpPr>
          <p:nvPr>
            <p:ph type="sldNum" sz="quarter" idx="12"/>
          </p:nvPr>
        </p:nvSpPr>
        <p:spPr>
          <a:xfrm>
            <a:off x="6444676" y="6041363"/>
            <a:ext cx="512638" cy="365125"/>
          </a:xfrm>
          <a:prstGeom prst="rect">
            <a:avLst/>
          </a:prstGeom>
        </p:spPr>
        <p:txBody>
          <a:bodyPr/>
          <a:lstStyle/>
          <a:p>
            <a:fld id="{B6F15528-21DE-4FAA-801E-634DDDAF4B2B}" type="slidenum">
              <a:rPr lang="en-US" smtClean="0"/>
              <a:pPr/>
              <a:t>‹#›</a:t>
            </a:fld>
            <a:endParaRPr lang="en-US" dirty="0"/>
          </a:p>
        </p:txBody>
      </p:sp>
      <p:pic>
        <p:nvPicPr>
          <p:cNvPr id="5" name="Picture 3"/>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cxnSp>
        <p:nvCxnSpPr>
          <p:cNvPr id="6" name="Straight Connector 5"/>
          <p:cNvCxnSpPr/>
          <p:nvPr userDrawn="1"/>
        </p:nvCxnSpPr>
        <p:spPr>
          <a:xfrm flipV="1">
            <a:off x="0" y="838200"/>
            <a:ext cx="9144000" cy="990600"/>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5029200" y="0"/>
            <a:ext cx="4114800" cy="312420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4"/>
          <p:cNvPicPr>
            <a:picLocks noChangeAspect="1" noChangeArrowheads="1"/>
          </p:cNvPicPr>
          <p:nvPr userDrawn="1"/>
        </p:nvPicPr>
        <p:blipFill>
          <a:blip r:embed="rId3" cstate="print"/>
          <a:srcRect/>
          <a:stretch>
            <a:fillRect/>
          </a:stretch>
        </p:blipFill>
        <p:spPr bwMode="auto">
          <a:xfrm>
            <a:off x="1143000" y="209550"/>
            <a:ext cx="6896100" cy="704850"/>
          </a:xfrm>
          <a:prstGeom prst="rect">
            <a:avLst/>
          </a:prstGeom>
          <a:noFill/>
          <a:ln w="9525">
            <a:noFill/>
            <a:miter lim="800000"/>
            <a:headEnd/>
            <a:tailEnd/>
          </a:ln>
        </p:spPr>
      </p:pic>
      <p:cxnSp>
        <p:nvCxnSpPr>
          <p:cNvPr id="9" name="Straight Connector 8"/>
          <p:cNvCxnSpPr/>
          <p:nvPr userDrawn="1"/>
        </p:nvCxnSpPr>
        <p:spPr>
          <a:xfrm>
            <a:off x="0" y="533400"/>
            <a:ext cx="1295400" cy="6324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174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05258" y="6041363"/>
            <a:ext cx="684132" cy="365125"/>
          </a:xfrm>
          <a:prstGeom prst="rect">
            <a:avLst/>
          </a:prstGeom>
        </p:spPr>
        <p:txBody>
          <a:bodyPr/>
          <a:lstStyle/>
          <a:p>
            <a:endParaRPr lang="en-US" dirty="0"/>
          </a:p>
        </p:txBody>
      </p:sp>
      <p:sp>
        <p:nvSpPr>
          <p:cNvPr id="6" name="Footer Placeholder 5"/>
          <p:cNvSpPr>
            <a:spLocks noGrp="1"/>
          </p:cNvSpPr>
          <p:nvPr>
            <p:ph type="ftr" sz="quarter" idx="11"/>
          </p:nvPr>
        </p:nvSpPr>
        <p:spPr>
          <a:xfrm>
            <a:off x="609599" y="6041363"/>
            <a:ext cx="4622973" cy="365125"/>
          </a:xfrm>
          <a:prstGeom prst="rect">
            <a:avLst/>
          </a:prstGeom>
        </p:spPr>
        <p:txBody>
          <a:bodyPr/>
          <a:lstStyle/>
          <a:p>
            <a:r>
              <a:rPr lang="en-US" dirty="0"/>
              <a:t>© 2015 Cengage Learning</a:t>
            </a:r>
          </a:p>
        </p:txBody>
      </p:sp>
      <p:sp>
        <p:nvSpPr>
          <p:cNvPr id="7" name="Slide Number Placeholder 6"/>
          <p:cNvSpPr>
            <a:spLocks noGrp="1"/>
          </p:cNvSpPr>
          <p:nvPr>
            <p:ph type="sldNum" sz="quarter" idx="12"/>
          </p:nvPr>
        </p:nvSpPr>
        <p:spPr>
          <a:xfrm>
            <a:off x="6444676" y="6041363"/>
            <a:ext cx="512638"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0372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405258" y="6041363"/>
            <a:ext cx="684132" cy="365125"/>
          </a:xfrm>
          <a:prstGeom prst="rect">
            <a:avLst/>
          </a:prstGeom>
        </p:spPr>
        <p:txBody>
          <a:bodyPr/>
          <a:lstStyle/>
          <a:p>
            <a:endParaRPr lang="en-US" dirty="0"/>
          </a:p>
        </p:txBody>
      </p:sp>
      <p:sp>
        <p:nvSpPr>
          <p:cNvPr id="6" name="Footer Placeholder 5"/>
          <p:cNvSpPr>
            <a:spLocks noGrp="1"/>
          </p:cNvSpPr>
          <p:nvPr>
            <p:ph type="ftr" sz="quarter" idx="11"/>
          </p:nvPr>
        </p:nvSpPr>
        <p:spPr>
          <a:xfrm>
            <a:off x="609599" y="6041363"/>
            <a:ext cx="4622973" cy="365125"/>
          </a:xfrm>
          <a:prstGeom prst="rect">
            <a:avLst/>
          </a:prstGeom>
        </p:spPr>
        <p:txBody>
          <a:bodyPr/>
          <a:lstStyle/>
          <a:p>
            <a:r>
              <a:rPr lang="en-US" dirty="0"/>
              <a:t>© 2015 Cengage Learning</a:t>
            </a:r>
          </a:p>
        </p:txBody>
      </p:sp>
      <p:sp>
        <p:nvSpPr>
          <p:cNvPr id="7" name="Slide Number Placeholder 6"/>
          <p:cNvSpPr>
            <a:spLocks noGrp="1"/>
          </p:cNvSpPr>
          <p:nvPr>
            <p:ph type="sldNum" sz="quarter" idx="12"/>
          </p:nvPr>
        </p:nvSpPr>
        <p:spPr>
          <a:xfrm>
            <a:off x="6444676" y="6041363"/>
            <a:ext cx="512638"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6302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3" Type="http://schemas.openxmlformats.org/officeDocument/2006/relationships/slideLayout" Target="../slideLayouts/slideLayout3.xml" /><Relationship Id="rId21" Type="http://schemas.openxmlformats.org/officeDocument/2006/relationships/slideLayout" Target="../slideLayouts/slideLayout21.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slideLayout" Target="../slideLayouts/slideLayout20.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slideLayout" Target="../slideLayouts/slideLayout19.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userDrawn="1"/>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45450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0909655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3" r:id="rId17"/>
    <p:sldLayoutId id="2147483694" r:id="rId18"/>
    <p:sldLayoutId id="2147483695" r:id="rId19"/>
    <p:sldLayoutId id="2147483696" r:id="rId20"/>
    <p:sldLayoutId id="2147483697"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7.tmp" /><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14.xml" /><Relationship Id="rId1" Type="http://schemas.openxmlformats.org/officeDocument/2006/relationships/slideLayout" Target="../slideLayouts/slideLayout6.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6.xml" /></Relationships>
</file>

<file path=ppt/slides/_rels/slide5.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4.xml" /><Relationship Id="rId1" Type="http://schemas.openxmlformats.org/officeDocument/2006/relationships/slideLayout" Target="../slideLayouts/slideLayout6.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ctrTitle"/>
          </p:nvPr>
        </p:nvSpPr>
        <p:spPr/>
        <p:txBody>
          <a:bodyPr/>
          <a:lstStyle/>
          <a:p>
            <a:pPr eaLnBrk="1" hangingPunct="1"/>
            <a:r>
              <a:rPr lang="en-US" dirty="0">
                <a:cs typeface="Arial" charset="0"/>
              </a:rPr>
              <a:t>MGMT </a:t>
            </a:r>
            <a:br>
              <a:rPr lang="en-US" dirty="0">
                <a:cs typeface="Arial" charset="0"/>
              </a:rPr>
            </a:br>
            <a:r>
              <a:rPr lang="en-US" dirty="0">
                <a:cs typeface="Arial" charset="0"/>
              </a:rPr>
              <a:t>Management</a:t>
            </a:r>
          </a:p>
        </p:txBody>
      </p:sp>
      <p:sp>
        <p:nvSpPr>
          <p:cNvPr id="2" name="Subtitle 1"/>
          <p:cNvSpPr>
            <a:spLocks noGrp="1"/>
          </p:cNvSpPr>
          <p:nvPr>
            <p:ph type="subTitle" idx="1"/>
          </p:nvPr>
        </p:nvSpPr>
        <p:spPr/>
        <p:txBody>
          <a:bodyPr/>
          <a:lstStyle/>
          <a:p>
            <a:r>
              <a:rPr lang="en-US" dirty="0"/>
              <a:t>Chapter 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Mintzberg’s Managerial Roles </a:t>
            </a:r>
          </a:p>
        </p:txBody>
      </p:sp>
      <p:sp>
        <p:nvSpPr>
          <p:cNvPr id="7" name="Footer Placeholder 4"/>
          <p:cNvSpPr txBox="1">
            <a:spLocks/>
          </p:cNvSpPr>
          <p:nvPr/>
        </p:nvSpPr>
        <p:spPr bwMode="auto">
          <a:xfrm>
            <a:off x="3124200" y="6657975"/>
            <a:ext cx="2895600" cy="476250"/>
          </a:xfrm>
          <a:prstGeom prst="rect">
            <a:avLst/>
          </a:prstGeom>
          <a:noFill/>
          <a:ln w="9525">
            <a:noFill/>
            <a:miter lim="800000"/>
            <a:headEnd/>
            <a:tailEnd/>
          </a:ln>
          <a:effectLst/>
        </p:spPr>
        <p:txBody>
          <a:bodyPr/>
          <a:lstStyle/>
          <a:p>
            <a:pPr algn="ctr">
              <a:defRPr/>
            </a:pPr>
            <a:r>
              <a:rPr lang="en-US" sz="900" dirty="0">
                <a:latin typeface="+mn-lt"/>
              </a:rPr>
              <a:t>© 2015 Cengage Learning</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799" y="1438775"/>
            <a:ext cx="4496117" cy="5201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Interpersonal Roles - Mintzberg</a:t>
            </a:r>
          </a:p>
        </p:txBody>
      </p:sp>
      <p:sp>
        <p:nvSpPr>
          <p:cNvPr id="3" name="Content Placeholder 2"/>
          <p:cNvSpPr>
            <a:spLocks noGrp="1"/>
          </p:cNvSpPr>
          <p:nvPr>
            <p:ph idx="1"/>
          </p:nvPr>
        </p:nvSpPr>
        <p:spPr/>
        <p:txBody>
          <a:bodyPr>
            <a:normAutofit/>
          </a:bodyPr>
          <a:lstStyle/>
          <a:p>
            <a:r>
              <a:rPr lang="en-US" dirty="0"/>
              <a:t>People intensive! (2/3 – 4/5 of their time)</a:t>
            </a:r>
          </a:p>
          <a:p>
            <a:r>
              <a:rPr lang="en-US" dirty="0"/>
              <a:t>3 Roles</a:t>
            </a:r>
          </a:p>
          <a:p>
            <a:pPr lvl="1"/>
            <a:r>
              <a:rPr lang="en-US" b="1" dirty="0"/>
              <a:t>Figurehead</a:t>
            </a:r>
            <a:r>
              <a:rPr lang="en-US" dirty="0"/>
              <a:t> – public view – ceremonial duties</a:t>
            </a:r>
          </a:p>
          <a:p>
            <a:pPr lvl="1"/>
            <a:r>
              <a:rPr lang="en-US" b="1" dirty="0"/>
              <a:t>Leader</a:t>
            </a:r>
            <a:r>
              <a:rPr lang="en-US" dirty="0"/>
              <a:t> – motivate and encourage to accomplish organizational objectives</a:t>
            </a:r>
          </a:p>
          <a:p>
            <a:pPr lvl="1"/>
            <a:r>
              <a:rPr lang="en-US" b="1" dirty="0"/>
              <a:t>Liaison</a:t>
            </a:r>
            <a:r>
              <a:rPr lang="en-US" dirty="0"/>
              <a:t> – work w/ outside individuals</a:t>
            </a:r>
          </a:p>
        </p:txBody>
      </p:sp>
    </p:spTree>
    <p:extLst>
      <p:ext uri="{BB962C8B-B14F-4D97-AF65-F5344CB8AC3E}">
        <p14:creationId xmlns:p14="http://schemas.microsoft.com/office/powerpoint/2010/main" val="244938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Roles- Mintzberg</a:t>
            </a:r>
          </a:p>
        </p:txBody>
      </p:sp>
      <p:sp>
        <p:nvSpPr>
          <p:cNvPr id="3" name="Content Placeholder 2"/>
          <p:cNvSpPr>
            <a:spLocks noGrp="1"/>
          </p:cNvSpPr>
          <p:nvPr>
            <p:ph idx="1"/>
          </p:nvPr>
        </p:nvSpPr>
        <p:spPr/>
        <p:txBody>
          <a:bodyPr/>
          <a:lstStyle/>
          <a:p>
            <a:r>
              <a:rPr lang="en-US" dirty="0"/>
              <a:t>Obtaining &amp; sharing info (40% of time)</a:t>
            </a:r>
          </a:p>
          <a:p>
            <a:r>
              <a:rPr lang="en-US" dirty="0"/>
              <a:t>3 Roles</a:t>
            </a:r>
          </a:p>
          <a:p>
            <a:pPr lvl="1"/>
            <a:r>
              <a:rPr lang="en-US" b="1" dirty="0"/>
              <a:t>Monitor</a:t>
            </a:r>
            <a:r>
              <a:rPr lang="en-US" dirty="0"/>
              <a:t> – scan environment </a:t>
            </a:r>
          </a:p>
          <a:p>
            <a:pPr lvl="1"/>
            <a:r>
              <a:rPr lang="en-US" b="1" dirty="0"/>
              <a:t>Disseminator</a:t>
            </a:r>
            <a:r>
              <a:rPr lang="en-US" dirty="0"/>
              <a:t> – share info inside company</a:t>
            </a:r>
          </a:p>
          <a:p>
            <a:pPr lvl="1"/>
            <a:r>
              <a:rPr lang="en-US" b="1" dirty="0"/>
              <a:t>Spokesperson</a:t>
            </a:r>
            <a:r>
              <a:rPr lang="en-US" dirty="0"/>
              <a:t> – share info outside</a:t>
            </a:r>
          </a:p>
        </p:txBody>
      </p:sp>
    </p:spTree>
    <p:extLst>
      <p:ext uri="{BB962C8B-B14F-4D97-AF65-F5344CB8AC3E}">
        <p14:creationId xmlns:p14="http://schemas.microsoft.com/office/powerpoint/2010/main" val="119636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Decisional Roles- Mintzberg</a:t>
            </a:r>
          </a:p>
        </p:txBody>
      </p:sp>
      <p:sp>
        <p:nvSpPr>
          <p:cNvPr id="3" name="Content Placeholder 2"/>
          <p:cNvSpPr>
            <a:spLocks noGrp="1"/>
          </p:cNvSpPr>
          <p:nvPr>
            <p:ph idx="1"/>
          </p:nvPr>
        </p:nvSpPr>
        <p:spPr/>
        <p:txBody>
          <a:bodyPr/>
          <a:lstStyle/>
          <a:p>
            <a:r>
              <a:rPr lang="en-US" dirty="0"/>
              <a:t>4 Roles</a:t>
            </a:r>
          </a:p>
          <a:p>
            <a:pPr lvl="1"/>
            <a:r>
              <a:rPr lang="en-US" b="1" dirty="0"/>
              <a:t>Entrepreneur</a:t>
            </a:r>
            <a:r>
              <a:rPr lang="en-US" dirty="0"/>
              <a:t> – adapts to change</a:t>
            </a:r>
          </a:p>
          <a:p>
            <a:pPr lvl="1"/>
            <a:r>
              <a:rPr lang="en-US" b="1" dirty="0"/>
              <a:t>Disturbance handler </a:t>
            </a:r>
            <a:r>
              <a:rPr lang="en-US" dirty="0"/>
              <a:t>– problems that need immediate attention</a:t>
            </a:r>
          </a:p>
          <a:p>
            <a:pPr lvl="1"/>
            <a:r>
              <a:rPr lang="en-US" b="1" dirty="0"/>
              <a:t>Resource allocator</a:t>
            </a:r>
            <a:r>
              <a:rPr lang="en-US" dirty="0"/>
              <a:t> - </a:t>
            </a:r>
          </a:p>
          <a:p>
            <a:pPr lvl="1"/>
            <a:r>
              <a:rPr lang="en-US" b="1" dirty="0"/>
              <a:t>Negotiator</a:t>
            </a:r>
            <a:r>
              <a:rPr lang="en-US" dirty="0"/>
              <a:t> – schedules, resources, projects, raises, etc.</a:t>
            </a:r>
          </a:p>
          <a:p>
            <a:endParaRPr lang="en-US" dirty="0"/>
          </a:p>
        </p:txBody>
      </p:sp>
    </p:spTree>
    <p:extLst>
      <p:ext uri="{BB962C8B-B14F-4D97-AF65-F5344CB8AC3E}">
        <p14:creationId xmlns:p14="http://schemas.microsoft.com/office/powerpoint/2010/main" val="236042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GMT - Google Chrome"/>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0943" t="25292" r="36094" b="22984"/>
          <a:stretch/>
        </p:blipFill>
        <p:spPr>
          <a:xfrm>
            <a:off x="455783" y="431061"/>
            <a:ext cx="8232435" cy="5995878"/>
          </a:xfrm>
        </p:spPr>
      </p:pic>
    </p:spTree>
    <p:extLst>
      <p:ext uri="{BB962C8B-B14F-4D97-AF65-F5344CB8AC3E}">
        <p14:creationId xmlns:p14="http://schemas.microsoft.com/office/powerpoint/2010/main" val="171981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Skills</a:t>
            </a:r>
          </a:p>
        </p:txBody>
      </p:sp>
      <p:sp>
        <p:nvSpPr>
          <p:cNvPr id="3" name="Content Placeholder 2"/>
          <p:cNvSpPr>
            <a:spLocks noGrp="1"/>
          </p:cNvSpPr>
          <p:nvPr>
            <p:ph idx="1"/>
          </p:nvPr>
        </p:nvSpPr>
        <p:spPr/>
        <p:txBody>
          <a:bodyPr>
            <a:normAutofit fontScale="62500" lnSpcReduction="20000"/>
          </a:bodyPr>
          <a:lstStyle/>
          <a:p>
            <a:pPr lvl="0"/>
            <a:r>
              <a:rPr lang="en-IN" b="1" dirty="0"/>
              <a:t>Technical skills</a:t>
            </a:r>
            <a:r>
              <a:rPr lang="en-IN" dirty="0"/>
              <a:t>:</a:t>
            </a:r>
            <a:r>
              <a:rPr lang="en-IN" b="1" dirty="0"/>
              <a:t> </a:t>
            </a:r>
            <a:r>
              <a:rPr lang="en-IN" dirty="0"/>
              <a:t>Specialized procedures, techniques, and knowledge required to </a:t>
            </a:r>
            <a:r>
              <a:rPr lang="en-IN" b="1" dirty="0"/>
              <a:t>get the job done</a:t>
            </a:r>
          </a:p>
          <a:p>
            <a:pPr lvl="1"/>
            <a:r>
              <a:rPr lang="en-IN" i="1" dirty="0"/>
              <a:t>Essential for team leaders and low-level managers </a:t>
            </a:r>
            <a:endParaRPr lang="en-US" i="1" dirty="0"/>
          </a:p>
          <a:p>
            <a:pPr lvl="0"/>
            <a:r>
              <a:rPr lang="en-IN" b="1" dirty="0"/>
              <a:t>Human skills</a:t>
            </a:r>
            <a:r>
              <a:rPr lang="en-IN" dirty="0"/>
              <a:t>: Ability to work well with others</a:t>
            </a:r>
          </a:p>
          <a:p>
            <a:pPr lvl="1"/>
            <a:r>
              <a:rPr lang="en-IN" i="1" dirty="0"/>
              <a:t>Essential at all levels of management </a:t>
            </a:r>
          </a:p>
          <a:p>
            <a:pPr lvl="0"/>
            <a:r>
              <a:rPr lang="en-IN" b="1" dirty="0"/>
              <a:t>Conceptual skills</a:t>
            </a:r>
            <a:endParaRPr lang="en-IN" dirty="0"/>
          </a:p>
          <a:p>
            <a:pPr lvl="1"/>
            <a:r>
              <a:rPr lang="en-IN" dirty="0"/>
              <a:t>Ability to:</a:t>
            </a:r>
          </a:p>
          <a:p>
            <a:pPr lvl="2"/>
            <a:r>
              <a:rPr lang="en-IN" dirty="0"/>
              <a:t>See the organization as a whole</a:t>
            </a:r>
          </a:p>
          <a:p>
            <a:pPr lvl="2"/>
            <a:r>
              <a:rPr lang="en-IN" dirty="0"/>
              <a:t>Understand how the different parts affect each other</a:t>
            </a:r>
          </a:p>
          <a:p>
            <a:pPr lvl="2"/>
            <a:r>
              <a:rPr lang="en-IN" dirty="0"/>
              <a:t>Recognize how the company fits into or is affected by its environment</a:t>
            </a:r>
          </a:p>
          <a:p>
            <a:pPr lvl="1"/>
            <a:r>
              <a:rPr lang="en-IN" i="1" dirty="0"/>
              <a:t>Essential for top managers</a:t>
            </a:r>
            <a:endParaRPr lang="en-US" i="1" dirty="0"/>
          </a:p>
          <a:p>
            <a:pPr lvl="0"/>
            <a:r>
              <a:rPr lang="en-IN" b="1" dirty="0"/>
              <a:t>Motivation to manage</a:t>
            </a:r>
            <a:endParaRPr lang="en-US" b="1" dirty="0"/>
          </a:p>
          <a:p>
            <a:pPr lvl="1"/>
            <a:r>
              <a:rPr lang="en-IN" dirty="0"/>
              <a:t>Assessment of how enthusiastic employees are about managing the work of others</a:t>
            </a:r>
            <a:endParaRPr lang="en-US" dirty="0"/>
          </a:p>
          <a:p>
            <a:endParaRPr lang="en-US" dirty="0"/>
          </a:p>
        </p:txBody>
      </p:sp>
    </p:spTree>
    <p:extLst>
      <p:ext uri="{BB962C8B-B14F-4D97-AF65-F5344CB8AC3E}">
        <p14:creationId xmlns:p14="http://schemas.microsoft.com/office/powerpoint/2010/main" val="1340262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Skills - Duplicated</a:t>
            </a:r>
          </a:p>
        </p:txBody>
      </p:sp>
      <p:sp>
        <p:nvSpPr>
          <p:cNvPr id="3" name="Content Placeholder 2"/>
          <p:cNvSpPr>
            <a:spLocks noGrp="1"/>
          </p:cNvSpPr>
          <p:nvPr>
            <p:ph idx="1"/>
          </p:nvPr>
        </p:nvSpPr>
        <p:spPr/>
        <p:txBody>
          <a:bodyPr>
            <a:normAutofit lnSpcReduction="10000"/>
          </a:bodyPr>
          <a:lstStyle/>
          <a:p>
            <a:pPr lvl="0"/>
            <a:r>
              <a:rPr lang="en-IN" b="1" dirty="0"/>
              <a:t>Technical skills:  </a:t>
            </a:r>
            <a:r>
              <a:rPr lang="en-IN" dirty="0"/>
              <a:t>get the job done</a:t>
            </a:r>
          </a:p>
          <a:p>
            <a:pPr lvl="1"/>
            <a:r>
              <a:rPr lang="en-IN" i="1" dirty="0"/>
              <a:t>Essential for team leaders and low-level managers </a:t>
            </a:r>
            <a:endParaRPr lang="en-US" i="1" dirty="0"/>
          </a:p>
          <a:p>
            <a:pPr lvl="0"/>
            <a:r>
              <a:rPr lang="en-IN" b="1" dirty="0"/>
              <a:t>Human skills</a:t>
            </a:r>
            <a:r>
              <a:rPr lang="en-IN" dirty="0"/>
              <a:t>: work well w/ others</a:t>
            </a:r>
          </a:p>
          <a:p>
            <a:pPr lvl="1"/>
            <a:r>
              <a:rPr lang="en-IN" i="1" dirty="0"/>
              <a:t>Essential at all levels of management </a:t>
            </a:r>
          </a:p>
          <a:p>
            <a:pPr lvl="0"/>
            <a:r>
              <a:rPr lang="en-IN" b="1" dirty="0"/>
              <a:t>Conceptual skills – </a:t>
            </a:r>
            <a:r>
              <a:rPr lang="en-IN" dirty="0"/>
              <a:t>see the big picture</a:t>
            </a:r>
          </a:p>
          <a:p>
            <a:pPr lvl="1"/>
            <a:r>
              <a:rPr lang="en-IN" i="1" dirty="0"/>
              <a:t>Essential for top managers</a:t>
            </a:r>
          </a:p>
          <a:p>
            <a:pPr lvl="0"/>
            <a:r>
              <a:rPr lang="en-IN" b="1" dirty="0"/>
              <a:t>Motivation to manage</a:t>
            </a:r>
            <a:endParaRPr lang="en-US" b="1" dirty="0"/>
          </a:p>
          <a:p>
            <a:endParaRPr lang="en-US" dirty="0"/>
          </a:p>
        </p:txBody>
      </p:sp>
    </p:spTree>
    <p:extLst>
      <p:ext uri="{BB962C8B-B14F-4D97-AF65-F5344CB8AC3E}">
        <p14:creationId xmlns:p14="http://schemas.microsoft.com/office/powerpoint/2010/main" val="199498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Management Skills</a:t>
            </a:r>
          </a:p>
        </p:txBody>
      </p:sp>
      <p:sp>
        <p:nvSpPr>
          <p:cNvPr id="2" name="Content Placeholder 1"/>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1600199"/>
            <a:ext cx="5143500" cy="4767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noFill/>
        </p:spPr>
        <p:txBody>
          <a:bodyPr>
            <a:normAutofit fontScale="90000"/>
          </a:bodyPr>
          <a:lstStyle/>
          <a:p>
            <a:pPr eaLnBrk="1" hangingPunct="1"/>
            <a:r>
              <a:rPr lang="en-US" dirty="0">
                <a:solidFill>
                  <a:schemeClr val="accent2"/>
                </a:solidFill>
              </a:rPr>
              <a:t>Mistakes Managers Make – Alphabetical</a:t>
            </a:r>
          </a:p>
        </p:txBody>
      </p:sp>
      <p:sp>
        <p:nvSpPr>
          <p:cNvPr id="46084" name="Rectangle 3"/>
          <p:cNvSpPr>
            <a:spLocks noGrp="1" noChangeArrowheads="1"/>
          </p:cNvSpPr>
          <p:nvPr>
            <p:ph idx="1"/>
          </p:nvPr>
        </p:nvSpPr>
        <p:spPr>
          <a:xfrm>
            <a:off x="609599" y="2160590"/>
            <a:ext cx="6347714" cy="4240210"/>
          </a:xfrm>
        </p:spPr>
        <p:txBody>
          <a:bodyPr>
            <a:normAutofit fontScale="85000" lnSpcReduction="10000"/>
          </a:bodyPr>
          <a:lstStyle/>
          <a:p>
            <a:pPr marL="0" indent="0">
              <a:lnSpc>
                <a:spcPct val="90000"/>
              </a:lnSpc>
              <a:buNone/>
            </a:pPr>
            <a:r>
              <a:rPr lang="en-US" sz="2400" dirty="0"/>
              <a:t>Betray trust</a:t>
            </a:r>
          </a:p>
          <a:p>
            <a:pPr marL="0" indent="0">
              <a:lnSpc>
                <a:spcPct val="90000"/>
              </a:lnSpc>
              <a:buNone/>
            </a:pPr>
            <a:r>
              <a:rPr lang="en-US" sz="2400" dirty="0"/>
              <a:t>Cold, aloof, arrogant</a:t>
            </a:r>
          </a:p>
          <a:p>
            <a:pPr marL="0" indent="0" eaLnBrk="1" hangingPunct="1">
              <a:lnSpc>
                <a:spcPct val="90000"/>
              </a:lnSpc>
              <a:buNone/>
            </a:pPr>
            <a:r>
              <a:rPr lang="en-US" sz="2400" dirty="0"/>
              <a:t>Insensitive to others: abrasive, intimidating, bullying style</a:t>
            </a:r>
          </a:p>
          <a:p>
            <a:pPr marL="0" indent="0">
              <a:lnSpc>
                <a:spcPct val="90000"/>
              </a:lnSpc>
              <a:buNone/>
            </a:pPr>
            <a:r>
              <a:rPr lang="en-US" sz="2400" dirty="0"/>
              <a:t>Overdependent on advocate or mentor</a:t>
            </a:r>
          </a:p>
          <a:p>
            <a:pPr marL="0" indent="0">
              <a:lnSpc>
                <a:spcPct val="90000"/>
              </a:lnSpc>
              <a:buNone/>
            </a:pPr>
            <a:r>
              <a:rPr lang="en-US" sz="2400" dirty="0"/>
              <a:t>Overly ambitious: thinking of next job, playing politics</a:t>
            </a:r>
          </a:p>
          <a:p>
            <a:pPr marL="0" indent="0" eaLnBrk="1" hangingPunct="1">
              <a:lnSpc>
                <a:spcPct val="90000"/>
              </a:lnSpc>
              <a:buNone/>
            </a:pPr>
            <a:r>
              <a:rPr lang="en-US" sz="2400" dirty="0"/>
              <a:t>Overmanaging: unable to delegate or build a team</a:t>
            </a:r>
          </a:p>
          <a:p>
            <a:pPr marL="0" indent="0">
              <a:lnSpc>
                <a:spcPct val="90000"/>
              </a:lnSpc>
              <a:buNone/>
            </a:pPr>
            <a:r>
              <a:rPr lang="en-US" sz="2400" dirty="0"/>
              <a:t>Specific performance problems with the business</a:t>
            </a:r>
          </a:p>
          <a:p>
            <a:pPr marL="0" indent="0">
              <a:lnSpc>
                <a:spcPct val="90000"/>
              </a:lnSpc>
              <a:buNone/>
            </a:pPr>
            <a:r>
              <a:rPr lang="en-US" sz="2400" dirty="0"/>
              <a:t>Unable to adapt to boss with different style</a:t>
            </a:r>
          </a:p>
          <a:p>
            <a:pPr marL="0" indent="0" eaLnBrk="1" hangingPunct="1">
              <a:lnSpc>
                <a:spcPct val="90000"/>
              </a:lnSpc>
              <a:buNone/>
            </a:pPr>
            <a:r>
              <a:rPr lang="en-US" sz="2400" dirty="0"/>
              <a:t>Unable to staff effectively</a:t>
            </a:r>
          </a:p>
          <a:p>
            <a:pPr marL="0" indent="0" eaLnBrk="1" hangingPunct="1">
              <a:lnSpc>
                <a:spcPct val="90000"/>
              </a:lnSpc>
              <a:buNone/>
            </a:pPr>
            <a:r>
              <a:rPr lang="en-US" sz="2400" dirty="0"/>
              <a:t>Unable to think strategically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noFill/>
        </p:spPr>
        <p:txBody>
          <a:bodyPr>
            <a:normAutofit/>
          </a:bodyPr>
          <a:lstStyle/>
          <a:p>
            <a:pPr eaLnBrk="1" hangingPunct="1"/>
            <a:r>
              <a:rPr lang="en-US" dirty="0"/>
              <a:t>Mistakes Managers Make</a:t>
            </a:r>
          </a:p>
        </p:txBody>
      </p:sp>
      <p:sp>
        <p:nvSpPr>
          <p:cNvPr id="46084" name="Rectangle 3"/>
          <p:cNvSpPr>
            <a:spLocks noGrp="1" noChangeArrowheads="1"/>
          </p:cNvSpPr>
          <p:nvPr>
            <p:ph idx="1"/>
          </p:nvPr>
        </p:nvSpPr>
        <p:spPr/>
        <p:txBody>
          <a:bodyPr>
            <a:normAutofit fontScale="92500"/>
          </a:bodyPr>
          <a:lstStyle/>
          <a:p>
            <a:pPr marL="457200" indent="-457200" eaLnBrk="1" hangingPunct="1">
              <a:lnSpc>
                <a:spcPct val="90000"/>
              </a:lnSpc>
              <a:buFontTx/>
              <a:buAutoNum type="arabicPeriod"/>
            </a:pPr>
            <a:r>
              <a:rPr lang="en-US" sz="2400" dirty="0"/>
              <a:t>Insensitive to others: abrasive, intimidating, bullying style</a:t>
            </a:r>
          </a:p>
          <a:p>
            <a:pPr marL="457200" indent="-457200" eaLnBrk="1" hangingPunct="1">
              <a:lnSpc>
                <a:spcPct val="90000"/>
              </a:lnSpc>
              <a:buFontTx/>
              <a:buAutoNum type="arabicPeriod"/>
            </a:pPr>
            <a:r>
              <a:rPr lang="en-US" sz="2400" dirty="0"/>
              <a:t>Cold, aloof, arrogant</a:t>
            </a:r>
          </a:p>
          <a:p>
            <a:pPr marL="457200" indent="-457200" eaLnBrk="1" hangingPunct="1">
              <a:lnSpc>
                <a:spcPct val="90000"/>
              </a:lnSpc>
              <a:buFontTx/>
              <a:buAutoNum type="arabicPeriod"/>
            </a:pPr>
            <a:r>
              <a:rPr lang="en-US" sz="2400" dirty="0"/>
              <a:t>Betray trust</a:t>
            </a:r>
          </a:p>
          <a:p>
            <a:pPr marL="457200" indent="-457200" eaLnBrk="1" hangingPunct="1">
              <a:lnSpc>
                <a:spcPct val="90000"/>
              </a:lnSpc>
              <a:buFontTx/>
              <a:buAutoNum type="arabicPeriod"/>
            </a:pPr>
            <a:r>
              <a:rPr lang="en-US" sz="2400" dirty="0"/>
              <a:t>Overly ambitious: thinking of next job, playing politics</a:t>
            </a:r>
          </a:p>
          <a:p>
            <a:pPr marL="457200" indent="-457200" eaLnBrk="1" hangingPunct="1">
              <a:lnSpc>
                <a:spcPct val="90000"/>
              </a:lnSpc>
              <a:buFontTx/>
              <a:buAutoNum type="arabicPeriod"/>
            </a:pPr>
            <a:r>
              <a:rPr lang="en-US" sz="2400" dirty="0"/>
              <a:t>Specific performance problems with the business</a:t>
            </a:r>
          </a:p>
          <a:p>
            <a:pPr marL="457200" indent="-457200" eaLnBrk="1" hangingPunct="1">
              <a:lnSpc>
                <a:spcPct val="90000"/>
              </a:lnSpc>
              <a:buFontTx/>
              <a:buAutoNum type="arabicPeriod"/>
            </a:pPr>
            <a:r>
              <a:rPr lang="en-US" sz="2400" dirty="0"/>
              <a:t>Overmanaging: unable to delegate or build a team</a:t>
            </a:r>
          </a:p>
          <a:p>
            <a:pPr marL="457200" indent="-457200" eaLnBrk="1" hangingPunct="1">
              <a:lnSpc>
                <a:spcPct val="90000"/>
              </a:lnSpc>
              <a:buFontTx/>
              <a:buAutoNum type="arabicPeriod"/>
            </a:pPr>
            <a:r>
              <a:rPr lang="en-US" sz="2400" dirty="0"/>
              <a:t>Unable to staff effectively</a:t>
            </a:r>
          </a:p>
          <a:p>
            <a:pPr marL="457200" indent="-457200" eaLnBrk="1" hangingPunct="1">
              <a:lnSpc>
                <a:spcPct val="90000"/>
              </a:lnSpc>
              <a:buFontTx/>
              <a:buAutoNum type="arabicPeriod"/>
            </a:pPr>
            <a:r>
              <a:rPr lang="en-US" sz="2400" dirty="0"/>
              <a:t>Unable to think strategically</a:t>
            </a:r>
          </a:p>
          <a:p>
            <a:pPr marL="457200" indent="-457200" eaLnBrk="1" hangingPunct="1">
              <a:lnSpc>
                <a:spcPct val="90000"/>
              </a:lnSpc>
              <a:buFontTx/>
              <a:buAutoNum type="arabicPeriod"/>
            </a:pPr>
            <a:r>
              <a:rPr lang="en-US" sz="2400" dirty="0"/>
              <a:t>Unable to adapt to boss with different style</a:t>
            </a:r>
          </a:p>
          <a:p>
            <a:pPr marL="457200" indent="-457200" eaLnBrk="1" hangingPunct="1">
              <a:lnSpc>
                <a:spcPct val="90000"/>
              </a:lnSpc>
              <a:buFontTx/>
              <a:buAutoNum type="arabicPeriod"/>
            </a:pPr>
            <a:r>
              <a:rPr lang="en-US" sz="2400" dirty="0"/>
              <a:t>Overdependent on advocate or mentor</a:t>
            </a:r>
          </a:p>
        </p:txBody>
      </p:sp>
    </p:spTree>
    <p:extLst>
      <p:ext uri="{BB962C8B-B14F-4D97-AF65-F5344CB8AC3E}">
        <p14:creationId xmlns:p14="http://schemas.microsoft.com/office/powerpoint/2010/main" val="87624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r>
              <a:rPr lang="en-US" dirty="0"/>
              <a:t>Management Is…</a:t>
            </a:r>
          </a:p>
        </p:txBody>
      </p:sp>
      <p:sp>
        <p:nvSpPr>
          <p:cNvPr id="29700" name="Rectangle 3"/>
          <p:cNvSpPr>
            <a:spLocks noGrp="1" noChangeArrowheads="1"/>
          </p:cNvSpPr>
          <p:nvPr>
            <p:ph idx="1"/>
          </p:nvPr>
        </p:nvSpPr>
        <p:spPr/>
        <p:txBody>
          <a:bodyPr>
            <a:normAutofit/>
          </a:bodyPr>
          <a:lstStyle/>
          <a:p>
            <a:r>
              <a:rPr lang="en-US" dirty="0"/>
              <a:t>Getting work done through others</a:t>
            </a:r>
          </a:p>
          <a:p>
            <a:endParaRPr lang="en-US" dirty="0"/>
          </a:p>
          <a:p>
            <a:r>
              <a:rPr lang="en-US" dirty="0"/>
              <a:t>Efficiency – getting work done with a minimum of effort, waste, or expense</a:t>
            </a:r>
          </a:p>
          <a:p>
            <a:endParaRPr lang="en-US" dirty="0"/>
          </a:p>
          <a:p>
            <a:r>
              <a:rPr lang="en-US" dirty="0"/>
              <a:t>Effectiveness – accomplishing tasks that help fulfill organizational objectives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Hill’s Stages in the Transition to Management </a:t>
            </a:r>
          </a:p>
        </p:txBody>
      </p:sp>
      <p:sp>
        <p:nvSpPr>
          <p:cNvPr id="7" name="Footer Placeholder 4"/>
          <p:cNvSpPr txBox="1">
            <a:spLocks/>
          </p:cNvSpPr>
          <p:nvPr/>
        </p:nvSpPr>
        <p:spPr bwMode="auto">
          <a:xfrm>
            <a:off x="3124200" y="6657975"/>
            <a:ext cx="2895600" cy="476250"/>
          </a:xfrm>
          <a:prstGeom prst="rect">
            <a:avLst/>
          </a:prstGeom>
          <a:noFill/>
          <a:ln w="9525">
            <a:noFill/>
            <a:miter lim="800000"/>
            <a:headEnd/>
            <a:tailEnd/>
          </a:ln>
          <a:effectLst/>
        </p:spPr>
        <p:txBody>
          <a:bodyPr/>
          <a:lstStyle/>
          <a:p>
            <a:pPr algn="ctr">
              <a:defRPr/>
            </a:pPr>
            <a:r>
              <a:rPr lang="en-US" sz="900" dirty="0">
                <a:latin typeface="+mn-lt"/>
              </a:rPr>
              <a:t>© 2015 Cengage Learning</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2171045"/>
            <a:ext cx="8705850" cy="2515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Competitive Advantage Through People</a:t>
            </a:r>
          </a:p>
        </p:txBody>
      </p:sp>
      <p:sp>
        <p:nvSpPr>
          <p:cNvPr id="3" name="Content Placeholder 2"/>
          <p:cNvSpPr>
            <a:spLocks noGrp="1"/>
          </p:cNvSpPr>
          <p:nvPr>
            <p:ph idx="1"/>
          </p:nvPr>
        </p:nvSpPr>
        <p:spPr/>
        <p:txBody>
          <a:bodyPr>
            <a:normAutofit lnSpcReduction="10000"/>
          </a:bodyPr>
          <a:lstStyle/>
          <a:p>
            <a:r>
              <a:rPr lang="en-GB" dirty="0"/>
              <a:t>Helps develop workforces </a:t>
            </a:r>
            <a:r>
              <a:rPr lang="en-IN" dirty="0"/>
              <a:t>that are smarter, better trained, more motivated, and more committed than those of the competitors’</a:t>
            </a:r>
          </a:p>
          <a:p>
            <a:r>
              <a:rPr lang="en-IN" dirty="0"/>
              <a:t>Produces substantial advantages in:</a:t>
            </a:r>
          </a:p>
          <a:p>
            <a:pPr lvl="1"/>
            <a:r>
              <a:rPr lang="en-IN" i="1" dirty="0">
                <a:solidFill>
                  <a:schemeClr val="tx2"/>
                </a:solidFill>
              </a:rPr>
              <a:t>Sales revenues </a:t>
            </a:r>
          </a:p>
          <a:p>
            <a:pPr lvl="1"/>
            <a:r>
              <a:rPr lang="en-IN" altLang="en-US" i="1" dirty="0">
                <a:solidFill>
                  <a:schemeClr val="tx2"/>
                </a:solidFill>
              </a:rPr>
              <a:t>Profits</a:t>
            </a:r>
          </a:p>
          <a:p>
            <a:pPr lvl="1"/>
            <a:r>
              <a:rPr lang="en-IN" altLang="en-US" i="1" dirty="0">
                <a:solidFill>
                  <a:schemeClr val="tx2"/>
                </a:solidFill>
              </a:rPr>
              <a:t>Stock market returns </a:t>
            </a:r>
          </a:p>
          <a:p>
            <a:pPr lvl="1"/>
            <a:r>
              <a:rPr lang="en-IN" altLang="en-US" i="1" dirty="0">
                <a:solidFill>
                  <a:schemeClr val="tx2"/>
                </a:solidFill>
              </a:rPr>
              <a:t>Customer satisfaction </a:t>
            </a:r>
          </a:p>
          <a:p>
            <a:endParaRPr lang="en-US" dirty="0"/>
          </a:p>
        </p:txBody>
      </p:sp>
    </p:spTree>
    <p:extLst>
      <p:ext uri="{BB962C8B-B14F-4D97-AF65-F5344CB8AC3E}">
        <p14:creationId xmlns:p14="http://schemas.microsoft.com/office/powerpoint/2010/main" val="3854984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0" y="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pitchFamily="34" charset="0"/>
              <a:buChar char="»"/>
              <a:defRPr sz="2000">
                <a:solidFill>
                  <a:schemeClr val="tx1"/>
                </a:solidFill>
                <a:latin typeface="Calibri" pitchFamily="34" charset="0"/>
              </a:defRPr>
            </a:lvl6pPr>
            <a:lvl7pPr eaLnBrk="0" fontAlgn="base" hangingPunct="0">
              <a:spcAft>
                <a:spcPct val="0"/>
              </a:spcAft>
              <a:buFont typeface="Arial" pitchFamily="34" charset="0"/>
              <a:buChar char="»"/>
              <a:defRPr sz="2000">
                <a:solidFill>
                  <a:schemeClr val="tx1"/>
                </a:solidFill>
                <a:latin typeface="Calibri" pitchFamily="34" charset="0"/>
              </a:defRPr>
            </a:lvl7pPr>
            <a:lvl8pPr eaLnBrk="0" fontAlgn="base" hangingPunct="0">
              <a:spcAft>
                <a:spcPct val="0"/>
              </a:spcAft>
              <a:buFont typeface="Arial" pitchFamily="34" charset="0"/>
              <a:buChar char="»"/>
              <a:defRPr sz="2000">
                <a:solidFill>
                  <a:schemeClr val="tx1"/>
                </a:solidFill>
                <a:latin typeface="Calibri" pitchFamily="34" charset="0"/>
              </a:defRPr>
            </a:lvl8pPr>
            <a:lvl9pPr eaLnBrk="0" fontAlgn="base" hangingPunct="0">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pPr>
            <a:endParaRPr lang="en-US" altLang="en-US" sz="2400" dirty="0">
              <a:latin typeface="Times New Roman" pitchFamily="18" charset="0"/>
            </a:endParaRPr>
          </a:p>
        </p:txBody>
      </p:sp>
      <p:sp>
        <p:nvSpPr>
          <p:cNvPr id="27651" name="Title 1"/>
          <p:cNvSpPr>
            <a:spLocks noGrp="1"/>
          </p:cNvSpPr>
          <p:nvPr>
            <p:ph type="title"/>
          </p:nvPr>
        </p:nvSpPr>
        <p:spPr/>
        <p:txBody>
          <a:bodyPr>
            <a:normAutofit fontScale="90000"/>
          </a:bodyPr>
          <a:lstStyle/>
          <a:p>
            <a:r>
              <a:rPr lang="en-IN" altLang="en-US" dirty="0"/>
              <a:t>Competitive Advantage Through People:  Management Practices</a:t>
            </a:r>
            <a:endParaRPr lang="en-US" altLang="en-US" dirty="0"/>
          </a:p>
        </p:txBody>
      </p:sp>
      <p:sp>
        <p:nvSpPr>
          <p:cNvPr id="27652" name="Content Placeholder 2"/>
          <p:cNvSpPr>
            <a:spLocks noGrp="1"/>
          </p:cNvSpPr>
          <p:nvPr>
            <p:ph idx="1"/>
          </p:nvPr>
        </p:nvSpPr>
        <p:spPr/>
        <p:txBody>
          <a:bodyPr>
            <a:normAutofit fontScale="85000" lnSpcReduction="20000"/>
          </a:bodyPr>
          <a:lstStyle/>
          <a:p>
            <a:r>
              <a:rPr lang="en-IN" altLang="en-US" b="1" dirty="0"/>
              <a:t>Employment security</a:t>
            </a:r>
          </a:p>
          <a:p>
            <a:pPr lvl="1"/>
            <a:r>
              <a:rPr lang="en-IN" altLang="en-US" dirty="0"/>
              <a:t>Ultimate form of commitment company can make to employees.</a:t>
            </a:r>
          </a:p>
          <a:p>
            <a:pPr lvl="1"/>
            <a:r>
              <a:rPr lang="en-IN" altLang="en-US" dirty="0"/>
              <a:t>Employees can innovate and increase the profitability of an organization without the fear of losing their job</a:t>
            </a:r>
          </a:p>
          <a:p>
            <a:r>
              <a:rPr lang="en-IN" altLang="en-US" b="1" dirty="0"/>
              <a:t>Selective hiring </a:t>
            </a:r>
          </a:p>
          <a:p>
            <a:pPr lvl="1"/>
            <a:r>
              <a:rPr lang="en-IN" altLang="en-US" dirty="0"/>
              <a:t>Companies need to hire the best talent due to the presence of employment security</a:t>
            </a:r>
          </a:p>
          <a:p>
            <a:r>
              <a:rPr lang="en-IN" altLang="en-US" b="1" dirty="0"/>
              <a:t>Self-managed teams</a:t>
            </a:r>
          </a:p>
          <a:p>
            <a:pPr lvl="1"/>
            <a:r>
              <a:rPr lang="en-IN" altLang="en-US" dirty="0"/>
              <a:t>Produce high productivity through increased employee commitment and creativity</a:t>
            </a:r>
          </a:p>
          <a:p>
            <a:pPr lvl="1"/>
            <a:endParaRPr lang="en-IN" altLang="en-US" dirty="0"/>
          </a:p>
        </p:txBody>
      </p:sp>
    </p:spTree>
    <p:extLst>
      <p:ext uri="{BB962C8B-B14F-4D97-AF65-F5344CB8AC3E}">
        <p14:creationId xmlns:p14="http://schemas.microsoft.com/office/powerpoint/2010/main" val="220218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0" y="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pitchFamily="34" charset="0"/>
              <a:buChar char="»"/>
              <a:defRPr sz="2000">
                <a:solidFill>
                  <a:schemeClr val="tx1"/>
                </a:solidFill>
                <a:latin typeface="Calibri" pitchFamily="34" charset="0"/>
              </a:defRPr>
            </a:lvl6pPr>
            <a:lvl7pPr eaLnBrk="0" fontAlgn="base" hangingPunct="0">
              <a:spcAft>
                <a:spcPct val="0"/>
              </a:spcAft>
              <a:buFont typeface="Arial" pitchFamily="34" charset="0"/>
              <a:buChar char="»"/>
              <a:defRPr sz="2000">
                <a:solidFill>
                  <a:schemeClr val="tx1"/>
                </a:solidFill>
                <a:latin typeface="Calibri" pitchFamily="34" charset="0"/>
              </a:defRPr>
            </a:lvl7pPr>
            <a:lvl8pPr eaLnBrk="0" fontAlgn="base" hangingPunct="0">
              <a:spcAft>
                <a:spcPct val="0"/>
              </a:spcAft>
              <a:buFont typeface="Arial" pitchFamily="34" charset="0"/>
              <a:buChar char="»"/>
              <a:defRPr sz="2000">
                <a:solidFill>
                  <a:schemeClr val="tx1"/>
                </a:solidFill>
                <a:latin typeface="Calibri" pitchFamily="34" charset="0"/>
              </a:defRPr>
            </a:lvl8pPr>
            <a:lvl9pPr eaLnBrk="0" fontAlgn="base" hangingPunct="0">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pPr>
            <a:endParaRPr lang="en-US" altLang="en-US" sz="2400" dirty="0">
              <a:latin typeface="Times New Roman" pitchFamily="18" charset="0"/>
            </a:endParaRPr>
          </a:p>
        </p:txBody>
      </p:sp>
      <p:sp>
        <p:nvSpPr>
          <p:cNvPr id="28675" name="Title 1"/>
          <p:cNvSpPr>
            <a:spLocks noGrp="1"/>
          </p:cNvSpPr>
          <p:nvPr>
            <p:ph type="title"/>
          </p:nvPr>
        </p:nvSpPr>
        <p:spPr/>
        <p:txBody>
          <a:bodyPr>
            <a:normAutofit fontScale="90000"/>
          </a:bodyPr>
          <a:lstStyle/>
          <a:p>
            <a:r>
              <a:rPr lang="en-IN" altLang="en-US" dirty="0"/>
              <a:t>Competitive Advantage Through People:  Management Practices</a:t>
            </a:r>
            <a:endParaRPr lang="en-US" altLang="en-US" dirty="0"/>
          </a:p>
        </p:txBody>
      </p:sp>
      <p:sp>
        <p:nvSpPr>
          <p:cNvPr id="28676" name="Content Placeholder 2"/>
          <p:cNvSpPr>
            <a:spLocks noGrp="1"/>
          </p:cNvSpPr>
          <p:nvPr>
            <p:ph idx="1"/>
          </p:nvPr>
        </p:nvSpPr>
        <p:spPr/>
        <p:txBody>
          <a:bodyPr>
            <a:normAutofit fontScale="85000" lnSpcReduction="20000"/>
          </a:bodyPr>
          <a:lstStyle/>
          <a:p>
            <a:r>
              <a:rPr lang="en-IN" altLang="en-US" b="1" dirty="0"/>
              <a:t>Decentralization</a:t>
            </a:r>
          </a:p>
          <a:p>
            <a:pPr lvl="1"/>
            <a:r>
              <a:rPr lang="en-IN" altLang="en-US" dirty="0"/>
              <a:t>Allows employees closest to problems, production, and clients to make timely decisions</a:t>
            </a:r>
          </a:p>
          <a:p>
            <a:r>
              <a:rPr lang="en-US" altLang="en-US" b="1" dirty="0"/>
              <a:t>High wages contingent on organizational performance</a:t>
            </a:r>
          </a:p>
          <a:p>
            <a:pPr lvl="1"/>
            <a:r>
              <a:rPr lang="en-US" altLang="en-US" dirty="0"/>
              <a:t>High remuneration helps an organization attract talented employees and retain existing employees</a:t>
            </a:r>
          </a:p>
          <a:p>
            <a:pPr lvl="1"/>
            <a:r>
              <a:rPr lang="en-US" altLang="en-US" dirty="0"/>
              <a:t>High wages indicates the organization values its employees</a:t>
            </a:r>
          </a:p>
          <a:p>
            <a:pPr lvl="1"/>
            <a:r>
              <a:rPr lang="en-US" altLang="en-US" dirty="0"/>
              <a:t>Employees who share in financial success more likely to see long-run view of organization</a:t>
            </a:r>
            <a:endParaRPr lang="en-IN" altLang="en-US" dirty="0"/>
          </a:p>
        </p:txBody>
      </p:sp>
    </p:spTree>
    <p:extLst>
      <p:ext uri="{BB962C8B-B14F-4D97-AF65-F5344CB8AC3E}">
        <p14:creationId xmlns:p14="http://schemas.microsoft.com/office/powerpoint/2010/main" val="2346818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
          <p:cNvSpPr txBox="1">
            <a:spLocks noChangeArrowheads="1"/>
          </p:cNvSpPr>
          <p:nvPr/>
        </p:nvSpPr>
        <p:spPr bwMode="auto">
          <a:xfrm>
            <a:off x="0" y="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pitchFamily="34" charset="0"/>
              <a:buChar char="»"/>
              <a:defRPr sz="2000">
                <a:solidFill>
                  <a:schemeClr val="tx1"/>
                </a:solidFill>
                <a:latin typeface="Calibri" pitchFamily="34" charset="0"/>
              </a:defRPr>
            </a:lvl6pPr>
            <a:lvl7pPr eaLnBrk="0" fontAlgn="base" hangingPunct="0">
              <a:spcAft>
                <a:spcPct val="0"/>
              </a:spcAft>
              <a:buFont typeface="Arial" pitchFamily="34" charset="0"/>
              <a:buChar char="»"/>
              <a:defRPr sz="2000">
                <a:solidFill>
                  <a:schemeClr val="tx1"/>
                </a:solidFill>
                <a:latin typeface="Calibri" pitchFamily="34" charset="0"/>
              </a:defRPr>
            </a:lvl7pPr>
            <a:lvl8pPr eaLnBrk="0" fontAlgn="base" hangingPunct="0">
              <a:spcAft>
                <a:spcPct val="0"/>
              </a:spcAft>
              <a:buFont typeface="Arial" pitchFamily="34" charset="0"/>
              <a:buChar char="»"/>
              <a:defRPr sz="2000">
                <a:solidFill>
                  <a:schemeClr val="tx1"/>
                </a:solidFill>
                <a:latin typeface="Calibri" pitchFamily="34" charset="0"/>
              </a:defRPr>
            </a:lvl8pPr>
            <a:lvl9pPr eaLnBrk="0" fontAlgn="base" hangingPunct="0">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pPr>
            <a:endParaRPr lang="en-US" altLang="en-US" sz="2400" dirty="0">
              <a:latin typeface="Times New Roman" pitchFamily="18" charset="0"/>
            </a:endParaRPr>
          </a:p>
        </p:txBody>
      </p:sp>
      <p:sp>
        <p:nvSpPr>
          <p:cNvPr id="29699" name="Title 1"/>
          <p:cNvSpPr>
            <a:spLocks noGrp="1"/>
          </p:cNvSpPr>
          <p:nvPr>
            <p:ph type="title"/>
          </p:nvPr>
        </p:nvSpPr>
        <p:spPr/>
        <p:txBody>
          <a:bodyPr>
            <a:normAutofit fontScale="90000"/>
          </a:bodyPr>
          <a:lstStyle/>
          <a:p>
            <a:r>
              <a:rPr lang="en-IN" altLang="en-US" dirty="0"/>
              <a:t>Competitive Advantage Through People:  Management Practices</a:t>
            </a:r>
            <a:endParaRPr lang="en-US" altLang="en-US" dirty="0"/>
          </a:p>
        </p:txBody>
      </p:sp>
      <p:sp>
        <p:nvSpPr>
          <p:cNvPr id="29700" name="Content Placeholder 2"/>
          <p:cNvSpPr>
            <a:spLocks noGrp="1"/>
          </p:cNvSpPr>
          <p:nvPr>
            <p:ph idx="1"/>
          </p:nvPr>
        </p:nvSpPr>
        <p:spPr/>
        <p:txBody>
          <a:bodyPr>
            <a:normAutofit fontScale="92500" lnSpcReduction="10000"/>
          </a:bodyPr>
          <a:lstStyle/>
          <a:p>
            <a:r>
              <a:rPr lang="en-IN" altLang="en-US" b="1" dirty="0"/>
              <a:t>Training and skill development</a:t>
            </a:r>
          </a:p>
          <a:p>
            <a:pPr lvl="1"/>
            <a:r>
              <a:rPr lang="en-IN" altLang="en-US" dirty="0"/>
              <a:t>Companies need to invest resources in the training employees to ensure skill development</a:t>
            </a:r>
          </a:p>
          <a:p>
            <a:r>
              <a:rPr lang="en-IN" altLang="en-US" b="1" dirty="0"/>
              <a:t>Reduction of status differences </a:t>
            </a:r>
          </a:p>
          <a:p>
            <a:pPr lvl="1"/>
            <a:r>
              <a:rPr lang="en-IN" altLang="en-US" dirty="0"/>
              <a:t>Leads to employees concentrating on work related issues rather than biases and prejudices of the management</a:t>
            </a:r>
          </a:p>
          <a:p>
            <a:r>
              <a:rPr lang="en-IN" altLang="en-US" b="1" dirty="0"/>
              <a:t>Sharing information</a:t>
            </a:r>
          </a:p>
          <a:p>
            <a:pPr lvl="1"/>
            <a:r>
              <a:rPr lang="en-IN" altLang="en-US" dirty="0"/>
              <a:t>Helps employees participate in the decision making process</a:t>
            </a:r>
          </a:p>
        </p:txBody>
      </p:sp>
    </p:spTree>
    <p:extLst>
      <p:ext uri="{BB962C8B-B14F-4D97-AF65-F5344CB8AC3E}">
        <p14:creationId xmlns:p14="http://schemas.microsoft.com/office/powerpoint/2010/main" val="3871981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Summary</a:t>
            </a:r>
          </a:p>
        </p:txBody>
      </p:sp>
      <p:sp>
        <p:nvSpPr>
          <p:cNvPr id="30722" name="Content Placeholder 4"/>
          <p:cNvSpPr>
            <a:spLocks noGrp="1"/>
          </p:cNvSpPr>
          <p:nvPr>
            <p:ph idx="1"/>
          </p:nvPr>
        </p:nvSpPr>
        <p:spPr/>
        <p:txBody>
          <a:bodyPr>
            <a:normAutofit fontScale="92500"/>
          </a:bodyPr>
          <a:lstStyle/>
          <a:p>
            <a:r>
              <a:rPr lang="en-US" altLang="en-US" dirty="0"/>
              <a:t>Functions of management are planning, organizing, controlling, and leading</a:t>
            </a:r>
          </a:p>
          <a:p>
            <a:r>
              <a:rPr lang="en-US" altLang="en-US" dirty="0"/>
              <a:t>Kinds of managers are top, middle, first-line, and team leaders </a:t>
            </a:r>
          </a:p>
          <a:p>
            <a:r>
              <a:rPr lang="en-US" altLang="en-US" dirty="0"/>
              <a:t>Roles played by managers include interpersonal, informational, and decisional</a:t>
            </a:r>
          </a:p>
          <a:p>
            <a:r>
              <a:rPr lang="en-US" altLang="en-US" dirty="0"/>
              <a:t>Technical, human, and conceptual skills are essential for managers</a:t>
            </a:r>
          </a:p>
          <a:p>
            <a:endParaRPr lang="en-US" altLang="en-US" dirty="0"/>
          </a:p>
        </p:txBody>
      </p:sp>
    </p:spTree>
    <p:extLst>
      <p:ext uri="{BB962C8B-B14F-4D97-AF65-F5344CB8AC3E}">
        <p14:creationId xmlns:p14="http://schemas.microsoft.com/office/powerpoint/2010/main" val="198767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Key Terms</a:t>
            </a:r>
          </a:p>
        </p:txBody>
      </p:sp>
      <p:sp>
        <p:nvSpPr>
          <p:cNvPr id="31747" name="Content Placeholder 2"/>
          <p:cNvSpPr>
            <a:spLocks noGrp="1"/>
          </p:cNvSpPr>
          <p:nvPr>
            <p:ph sz="half" idx="1"/>
          </p:nvPr>
        </p:nvSpPr>
        <p:spPr/>
        <p:txBody>
          <a:bodyPr/>
          <a:lstStyle/>
          <a:p>
            <a:r>
              <a:rPr lang="en-US" altLang="en-US" dirty="0"/>
              <a:t>Management</a:t>
            </a:r>
          </a:p>
          <a:p>
            <a:r>
              <a:rPr lang="en-US" altLang="en-US" dirty="0"/>
              <a:t>Efficiency</a:t>
            </a:r>
          </a:p>
          <a:p>
            <a:r>
              <a:rPr lang="en-US" altLang="en-US" dirty="0"/>
              <a:t>Effectiveness</a:t>
            </a:r>
          </a:p>
          <a:p>
            <a:r>
              <a:rPr lang="en-US" altLang="en-US" dirty="0"/>
              <a:t>Planning</a:t>
            </a:r>
          </a:p>
          <a:p>
            <a:r>
              <a:rPr lang="en-US" altLang="en-US" dirty="0"/>
              <a:t>Organizing</a:t>
            </a:r>
          </a:p>
          <a:p>
            <a:r>
              <a:rPr lang="en-US" altLang="en-US" dirty="0"/>
              <a:t>Leading</a:t>
            </a:r>
          </a:p>
          <a:p>
            <a:r>
              <a:rPr lang="en-US" altLang="en-US" dirty="0"/>
              <a:t>Controlling</a:t>
            </a:r>
          </a:p>
          <a:p>
            <a:r>
              <a:rPr lang="en-US" altLang="en-US" dirty="0"/>
              <a:t>Top managers</a:t>
            </a:r>
          </a:p>
          <a:p>
            <a:r>
              <a:rPr lang="en-US" altLang="en-US" dirty="0"/>
              <a:t>Middle managers</a:t>
            </a:r>
          </a:p>
          <a:p>
            <a:endParaRPr lang="en-US" altLang="en-US" dirty="0"/>
          </a:p>
        </p:txBody>
      </p:sp>
      <p:sp>
        <p:nvSpPr>
          <p:cNvPr id="14" name="Content Placeholder 13"/>
          <p:cNvSpPr>
            <a:spLocks noGrp="1"/>
          </p:cNvSpPr>
          <p:nvPr>
            <p:ph sz="half" idx="2"/>
          </p:nvPr>
        </p:nvSpPr>
        <p:spPr>
          <a:xfrm>
            <a:off x="2895600" y="2160590"/>
            <a:ext cx="3088110" cy="4545010"/>
          </a:xfrm>
        </p:spPr>
        <p:txBody>
          <a:bodyPr/>
          <a:lstStyle/>
          <a:p>
            <a:r>
              <a:rPr lang="en-US" altLang="en-US" dirty="0"/>
              <a:t>First-line managers</a:t>
            </a:r>
          </a:p>
          <a:p>
            <a:r>
              <a:rPr lang="en-US" altLang="en-US" dirty="0"/>
              <a:t>Team leaders</a:t>
            </a:r>
          </a:p>
          <a:p>
            <a:r>
              <a:rPr lang="en-US" altLang="en-US" dirty="0"/>
              <a:t>Figurehead role</a:t>
            </a:r>
          </a:p>
          <a:p>
            <a:r>
              <a:rPr lang="en-US" altLang="en-US" dirty="0"/>
              <a:t>Leader role</a:t>
            </a:r>
          </a:p>
          <a:p>
            <a:r>
              <a:rPr lang="en-US" altLang="en-US" dirty="0"/>
              <a:t>Liaison role</a:t>
            </a:r>
          </a:p>
          <a:p>
            <a:r>
              <a:rPr lang="en-US" altLang="en-US" dirty="0"/>
              <a:t>Monitor role</a:t>
            </a:r>
          </a:p>
          <a:p>
            <a:r>
              <a:rPr lang="en-US" altLang="en-US" dirty="0"/>
              <a:t>Disseminator role</a:t>
            </a:r>
          </a:p>
          <a:p>
            <a:r>
              <a:rPr lang="en-US" altLang="en-US" dirty="0"/>
              <a:t>Spokesperson role</a:t>
            </a:r>
          </a:p>
          <a:p>
            <a:r>
              <a:rPr lang="en-US" altLang="en-US" dirty="0"/>
              <a:t>Entrepreneur role</a:t>
            </a:r>
          </a:p>
          <a:p>
            <a:endParaRPr lang="en-US" dirty="0"/>
          </a:p>
        </p:txBody>
      </p:sp>
      <p:sp>
        <p:nvSpPr>
          <p:cNvPr id="5" name="Content Placeholder 13"/>
          <p:cNvSpPr txBox="1">
            <a:spLocks/>
          </p:cNvSpPr>
          <p:nvPr/>
        </p:nvSpPr>
        <p:spPr>
          <a:xfrm>
            <a:off x="5413259" y="2181524"/>
            <a:ext cx="3088110" cy="454501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altLang="en-US" dirty="0"/>
              <a:t>Disturbance handler role</a:t>
            </a:r>
          </a:p>
          <a:p>
            <a:r>
              <a:rPr lang="en-US" altLang="en-US" dirty="0"/>
              <a:t>Resource allocator role</a:t>
            </a:r>
          </a:p>
          <a:p>
            <a:r>
              <a:rPr lang="en-US" altLang="en-US" dirty="0"/>
              <a:t>Negotiator role</a:t>
            </a:r>
          </a:p>
          <a:p>
            <a:r>
              <a:rPr lang="en-US" altLang="en-US" dirty="0"/>
              <a:t>Technical skills</a:t>
            </a:r>
          </a:p>
          <a:p>
            <a:r>
              <a:rPr lang="en-US" altLang="en-US" dirty="0"/>
              <a:t>Human skills</a:t>
            </a:r>
          </a:p>
          <a:p>
            <a:r>
              <a:rPr lang="en-US" altLang="en-US" dirty="0"/>
              <a:t>Conceptual skills</a:t>
            </a:r>
          </a:p>
          <a:p>
            <a:r>
              <a:rPr lang="en-US" altLang="en-US" dirty="0"/>
              <a:t>Motivation to manage</a:t>
            </a:r>
          </a:p>
          <a:p>
            <a:endParaRPr lang="en-US" dirty="0"/>
          </a:p>
        </p:txBody>
      </p:sp>
    </p:spTree>
    <p:extLst>
      <p:ext uri="{BB962C8B-B14F-4D97-AF65-F5344CB8AC3E}">
        <p14:creationId xmlns:p14="http://schemas.microsoft.com/office/powerpoint/2010/main" val="85385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170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Henri Fayol</a:t>
            </a:r>
          </a:p>
        </p:txBody>
      </p:sp>
      <p:sp>
        <p:nvSpPr>
          <p:cNvPr id="3" name="Content Placeholder 2"/>
          <p:cNvSpPr>
            <a:spLocks noGrp="1"/>
          </p:cNvSpPr>
          <p:nvPr>
            <p:ph idx="1"/>
          </p:nvPr>
        </p:nvSpPr>
        <p:spPr/>
        <p:txBody>
          <a:bodyPr/>
          <a:lstStyle/>
          <a:p>
            <a:r>
              <a:rPr lang="en-US" dirty="0"/>
              <a:t>“the success of an enterprise generally depends much more on the administrative ability of its leaders than on their technical ability”</a:t>
            </a:r>
          </a:p>
          <a:p>
            <a:r>
              <a:rPr lang="en-US" dirty="0"/>
              <a:t>Early 1900s</a:t>
            </a:r>
          </a:p>
        </p:txBody>
      </p:sp>
    </p:spTree>
    <p:extLst>
      <p:ext uri="{BB962C8B-B14F-4D97-AF65-F5344CB8AC3E}">
        <p14:creationId xmlns:p14="http://schemas.microsoft.com/office/powerpoint/2010/main" val="56216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18614" y="152592"/>
            <a:ext cx="7558586" cy="1320800"/>
          </a:xfrm>
        </p:spPr>
        <p:txBody>
          <a:bodyPr/>
          <a:lstStyle/>
          <a:p>
            <a:r>
              <a:rPr lang="en-US" altLang="en-US" dirty="0"/>
              <a:t>Four Functions of Management</a:t>
            </a:r>
          </a:p>
        </p:txBody>
      </p:sp>
      <p:grpSp>
        <p:nvGrpSpPr>
          <p:cNvPr id="13" name="Group 12" descr="There are four small rectangular boxes partially overlapping four large rectangular boxes. Each pair of small and large boxes is placed one below the other. The content in the large box explains the term provided in the small box. &#10;&#10;In the first pair of boxes, the small box is labeled planning. The content in the large box reads determining organizational goals and a means for achieving them.&#10;&#10;In the second pair of boxes, the small box is labeled organizing. The content in the large box reads deciding where decisions will be made, who will do what jobs and tasks, and who will work for whom.&#10;&#10;In the third pair of boxes, the small box is labeled leading. The content in the large box reads inspiring and motivating workers to work hard to achieve organizational goals.&#10;&#10;In the fourth pair of boxes, the small box is labeled controlling. The content in the large box reads monitoring progress toward goal achievement and taking corrective action when needed.&#10;" title="Functions of Management"/>
          <p:cNvGrpSpPr/>
          <p:nvPr/>
        </p:nvGrpSpPr>
        <p:grpSpPr>
          <a:xfrm>
            <a:off x="518615" y="1095232"/>
            <a:ext cx="8325656" cy="1247432"/>
            <a:chOff x="518615" y="1408374"/>
            <a:chExt cx="8325656" cy="1074844"/>
          </a:xfrm>
        </p:grpSpPr>
        <p:sp>
          <p:nvSpPr>
            <p:cNvPr id="5" name="Freeform 4"/>
            <p:cNvSpPr/>
            <p:nvPr/>
          </p:nvSpPr>
          <p:spPr>
            <a:xfrm>
              <a:off x="518615" y="1615014"/>
              <a:ext cx="8325656" cy="868204"/>
            </a:xfrm>
            <a:custGeom>
              <a:avLst/>
              <a:gdLst>
                <a:gd name="connsiteX0" fmla="*/ 0 w 8325656"/>
                <a:gd name="connsiteY0" fmla="*/ 0 h 727649"/>
                <a:gd name="connsiteX1" fmla="*/ 8325656 w 8325656"/>
                <a:gd name="connsiteY1" fmla="*/ 0 h 727649"/>
                <a:gd name="connsiteX2" fmla="*/ 8325656 w 8325656"/>
                <a:gd name="connsiteY2" fmla="*/ 727649 h 727649"/>
                <a:gd name="connsiteX3" fmla="*/ 0 w 8325656"/>
                <a:gd name="connsiteY3" fmla="*/ 727649 h 727649"/>
                <a:gd name="connsiteX4" fmla="*/ 0 w 8325656"/>
                <a:gd name="connsiteY4" fmla="*/ 0 h 727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656" h="727649">
                  <a:moveTo>
                    <a:pt x="0" y="0"/>
                  </a:moveTo>
                  <a:lnTo>
                    <a:pt x="8325656" y="0"/>
                  </a:lnTo>
                  <a:lnTo>
                    <a:pt x="8325656" y="727649"/>
                  </a:lnTo>
                  <a:lnTo>
                    <a:pt x="0" y="727649"/>
                  </a:lnTo>
                  <a:lnTo>
                    <a:pt x="0" y="0"/>
                  </a:lnTo>
                  <a:close/>
                </a:path>
              </a:pathLst>
            </a:custGeom>
            <a:ln>
              <a:solidFill>
                <a:schemeClr val="accent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6163" tIns="291592" rIns="646163" bIns="142240" numCol="1" spcCol="1270" anchor="t" anchorCtr="0">
              <a:noAutofit/>
            </a:bodyPr>
            <a:lstStyle/>
            <a:p>
              <a:pPr marL="228600" lvl="1" indent="-228600" algn="l" defTabSz="889000" rtl="0">
                <a:lnSpc>
                  <a:spcPct val="90000"/>
                </a:lnSpc>
                <a:spcBef>
                  <a:spcPct val="0"/>
                </a:spcBef>
                <a:spcAft>
                  <a:spcPct val="15000"/>
                </a:spcAft>
                <a:buChar char="••"/>
              </a:pPr>
              <a:r>
                <a:rPr lang="en-IN" sz="2000" i="1" kern="1200" dirty="0">
                  <a:solidFill>
                    <a:schemeClr val="tx2"/>
                  </a:solidFill>
                </a:rPr>
                <a:t>Determining organizational goals and a means for achieving them</a:t>
              </a:r>
            </a:p>
            <a:p>
              <a:pPr marL="228600" lvl="1" indent="-228600" algn="l" defTabSz="889000" rtl="0">
                <a:lnSpc>
                  <a:spcPct val="90000"/>
                </a:lnSpc>
                <a:spcBef>
                  <a:spcPct val="0"/>
                </a:spcBef>
                <a:spcAft>
                  <a:spcPct val="15000"/>
                </a:spcAft>
                <a:buChar char="••"/>
              </a:pPr>
              <a:r>
                <a:rPr lang="en-IN" sz="2000" i="1" dirty="0">
                  <a:solidFill>
                    <a:schemeClr val="tx2"/>
                  </a:solidFill>
                </a:rPr>
                <a:t>Outcome: companies usually have larger profits and faster growth</a:t>
              </a:r>
              <a:endParaRPr lang="en-IN" sz="2000" i="1" kern="1200" dirty="0">
                <a:solidFill>
                  <a:schemeClr val="tx2"/>
                </a:solidFill>
              </a:endParaRPr>
            </a:p>
          </p:txBody>
        </p:sp>
        <p:sp>
          <p:nvSpPr>
            <p:cNvPr id="6" name="Freeform 5"/>
            <p:cNvSpPr/>
            <p:nvPr/>
          </p:nvSpPr>
          <p:spPr>
            <a:xfrm>
              <a:off x="934897" y="1408374"/>
              <a:ext cx="5827959" cy="413280"/>
            </a:xfrm>
            <a:custGeom>
              <a:avLst/>
              <a:gdLst>
                <a:gd name="connsiteX0" fmla="*/ 0 w 5827959"/>
                <a:gd name="connsiteY0" fmla="*/ 68881 h 413280"/>
                <a:gd name="connsiteX1" fmla="*/ 68881 w 5827959"/>
                <a:gd name="connsiteY1" fmla="*/ 0 h 413280"/>
                <a:gd name="connsiteX2" fmla="*/ 5759078 w 5827959"/>
                <a:gd name="connsiteY2" fmla="*/ 0 h 413280"/>
                <a:gd name="connsiteX3" fmla="*/ 5827959 w 5827959"/>
                <a:gd name="connsiteY3" fmla="*/ 68881 h 413280"/>
                <a:gd name="connsiteX4" fmla="*/ 5827959 w 5827959"/>
                <a:gd name="connsiteY4" fmla="*/ 344399 h 413280"/>
                <a:gd name="connsiteX5" fmla="*/ 5759078 w 5827959"/>
                <a:gd name="connsiteY5" fmla="*/ 413280 h 413280"/>
                <a:gd name="connsiteX6" fmla="*/ 68881 w 5827959"/>
                <a:gd name="connsiteY6" fmla="*/ 413280 h 413280"/>
                <a:gd name="connsiteX7" fmla="*/ 0 w 5827959"/>
                <a:gd name="connsiteY7" fmla="*/ 344399 h 413280"/>
                <a:gd name="connsiteX8" fmla="*/ 0 w 5827959"/>
                <a:gd name="connsiteY8" fmla="*/ 68881 h 4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7959" h="413280">
                  <a:moveTo>
                    <a:pt x="0" y="68881"/>
                  </a:moveTo>
                  <a:cubicBezTo>
                    <a:pt x="0" y="30839"/>
                    <a:pt x="30839" y="0"/>
                    <a:pt x="68881" y="0"/>
                  </a:cubicBezTo>
                  <a:lnTo>
                    <a:pt x="5759078" y="0"/>
                  </a:lnTo>
                  <a:cubicBezTo>
                    <a:pt x="5797120" y="0"/>
                    <a:pt x="5827959" y="30839"/>
                    <a:pt x="5827959" y="68881"/>
                  </a:cubicBezTo>
                  <a:lnTo>
                    <a:pt x="5827959" y="344399"/>
                  </a:lnTo>
                  <a:cubicBezTo>
                    <a:pt x="5827959" y="382441"/>
                    <a:pt x="5797120" y="413280"/>
                    <a:pt x="5759078" y="413280"/>
                  </a:cubicBezTo>
                  <a:lnTo>
                    <a:pt x="68881" y="413280"/>
                  </a:lnTo>
                  <a:cubicBezTo>
                    <a:pt x="30839" y="413280"/>
                    <a:pt x="0" y="382441"/>
                    <a:pt x="0" y="344399"/>
                  </a:cubicBezTo>
                  <a:lnTo>
                    <a:pt x="0" y="68881"/>
                  </a:lnTo>
                  <a:close/>
                </a:path>
              </a:pathLst>
            </a:custGeom>
            <a:solidFill>
              <a:schemeClr val="accent1"/>
            </a:solid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40458" tIns="20175" rIns="240458" bIns="20175" numCol="1" spcCol="1270" anchor="ctr" anchorCtr="0">
              <a:noAutofit/>
            </a:bodyPr>
            <a:lstStyle/>
            <a:p>
              <a:pPr lvl="0" algn="l" defTabSz="889000" rtl="0">
                <a:lnSpc>
                  <a:spcPct val="90000"/>
                </a:lnSpc>
                <a:spcBef>
                  <a:spcPct val="0"/>
                </a:spcBef>
                <a:spcAft>
                  <a:spcPct val="35000"/>
                </a:spcAft>
              </a:pPr>
              <a:r>
                <a:rPr lang="en-US" sz="2000" b="1" kern="1200" dirty="0"/>
                <a:t>Planning</a:t>
              </a:r>
              <a:endParaRPr lang="en-IN" sz="2000" b="1" kern="1200" dirty="0"/>
            </a:p>
          </p:txBody>
        </p:sp>
      </p:grpSp>
      <p:grpSp>
        <p:nvGrpSpPr>
          <p:cNvPr id="14" name="Group 13" descr="There are four small rectangular boxes partially overlapping four large rectangular boxes. Each pair of small and large boxes is placed one below the other. The content in the large box explains the term provided in the small box. &#10;&#10;In the first pair of boxes, the small box is labeled planning. The content in the large box reads determining organizational goals and a means for achieving them.&#10;&#10;In the second pair of boxes, the small box is labeled organizing. The content in the large box reads deciding where decisions will be made, who will do what jobs and tasks, and who will work for whom.&#10;&#10;In the third pair of boxes, the small box is labeled leading. The content in the large box reads inspiring and motivating workers to work hard to achieve organizational goals.&#10;&#10;In the fourth pair of boxes, the small box is labeled controlling. The content in the large box reads monitoring progress toward goal achievement and taking corrective action when needed.&#10;" title="Functions of Management"/>
          <p:cNvGrpSpPr/>
          <p:nvPr/>
        </p:nvGrpSpPr>
        <p:grpSpPr>
          <a:xfrm>
            <a:off x="518615" y="2418264"/>
            <a:ext cx="8325656" cy="1198890"/>
            <a:chOff x="518615" y="2418264"/>
            <a:chExt cx="8325656" cy="1198890"/>
          </a:xfrm>
        </p:grpSpPr>
        <p:sp>
          <p:nvSpPr>
            <p:cNvPr id="7" name="Freeform 6"/>
            <p:cNvSpPr/>
            <p:nvPr/>
          </p:nvSpPr>
          <p:spPr>
            <a:xfrm>
              <a:off x="518615" y="2624904"/>
              <a:ext cx="8325656" cy="992250"/>
            </a:xfrm>
            <a:custGeom>
              <a:avLst/>
              <a:gdLst>
                <a:gd name="connsiteX0" fmla="*/ 0 w 8325656"/>
                <a:gd name="connsiteY0" fmla="*/ 0 h 992250"/>
                <a:gd name="connsiteX1" fmla="*/ 8325656 w 8325656"/>
                <a:gd name="connsiteY1" fmla="*/ 0 h 992250"/>
                <a:gd name="connsiteX2" fmla="*/ 8325656 w 8325656"/>
                <a:gd name="connsiteY2" fmla="*/ 992250 h 992250"/>
                <a:gd name="connsiteX3" fmla="*/ 0 w 8325656"/>
                <a:gd name="connsiteY3" fmla="*/ 992250 h 992250"/>
                <a:gd name="connsiteX4" fmla="*/ 0 w 8325656"/>
                <a:gd name="connsiteY4" fmla="*/ 0 h 992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656" h="992250">
                  <a:moveTo>
                    <a:pt x="0" y="0"/>
                  </a:moveTo>
                  <a:lnTo>
                    <a:pt x="8325656" y="0"/>
                  </a:lnTo>
                  <a:lnTo>
                    <a:pt x="8325656" y="992250"/>
                  </a:lnTo>
                  <a:lnTo>
                    <a:pt x="0" y="992250"/>
                  </a:lnTo>
                  <a:lnTo>
                    <a:pt x="0" y="0"/>
                  </a:lnTo>
                  <a:close/>
                </a:path>
              </a:pathLst>
            </a:custGeom>
            <a:ln>
              <a:solidFill>
                <a:schemeClr val="accent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6163" tIns="291592" rIns="646163" bIns="142240" numCol="1" spcCol="1270" anchor="t" anchorCtr="0">
              <a:noAutofit/>
            </a:bodyPr>
            <a:lstStyle/>
            <a:p>
              <a:pPr marL="228600" lvl="1" indent="-228600" algn="l" defTabSz="889000" rtl="0">
                <a:lnSpc>
                  <a:spcPct val="90000"/>
                </a:lnSpc>
                <a:spcBef>
                  <a:spcPct val="0"/>
                </a:spcBef>
                <a:spcAft>
                  <a:spcPct val="15000"/>
                </a:spcAft>
                <a:buChar char="••"/>
              </a:pPr>
              <a:r>
                <a:rPr lang="en-IN" sz="2000" i="1" kern="1200" dirty="0">
                  <a:solidFill>
                    <a:schemeClr val="tx2"/>
                  </a:solidFill>
                </a:rPr>
                <a:t>Deciding where decisions will be made, who will do what jobs and tasks, and who will work for whom</a:t>
              </a:r>
            </a:p>
          </p:txBody>
        </p:sp>
        <p:sp>
          <p:nvSpPr>
            <p:cNvPr id="8" name="Freeform 7"/>
            <p:cNvSpPr/>
            <p:nvPr/>
          </p:nvSpPr>
          <p:spPr>
            <a:xfrm>
              <a:off x="934897" y="2418264"/>
              <a:ext cx="5827959" cy="413280"/>
            </a:xfrm>
            <a:custGeom>
              <a:avLst/>
              <a:gdLst>
                <a:gd name="connsiteX0" fmla="*/ 0 w 5827959"/>
                <a:gd name="connsiteY0" fmla="*/ 68881 h 413280"/>
                <a:gd name="connsiteX1" fmla="*/ 68881 w 5827959"/>
                <a:gd name="connsiteY1" fmla="*/ 0 h 413280"/>
                <a:gd name="connsiteX2" fmla="*/ 5759078 w 5827959"/>
                <a:gd name="connsiteY2" fmla="*/ 0 h 413280"/>
                <a:gd name="connsiteX3" fmla="*/ 5827959 w 5827959"/>
                <a:gd name="connsiteY3" fmla="*/ 68881 h 413280"/>
                <a:gd name="connsiteX4" fmla="*/ 5827959 w 5827959"/>
                <a:gd name="connsiteY4" fmla="*/ 344399 h 413280"/>
                <a:gd name="connsiteX5" fmla="*/ 5759078 w 5827959"/>
                <a:gd name="connsiteY5" fmla="*/ 413280 h 413280"/>
                <a:gd name="connsiteX6" fmla="*/ 68881 w 5827959"/>
                <a:gd name="connsiteY6" fmla="*/ 413280 h 413280"/>
                <a:gd name="connsiteX7" fmla="*/ 0 w 5827959"/>
                <a:gd name="connsiteY7" fmla="*/ 344399 h 413280"/>
                <a:gd name="connsiteX8" fmla="*/ 0 w 5827959"/>
                <a:gd name="connsiteY8" fmla="*/ 68881 h 4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7959" h="413280">
                  <a:moveTo>
                    <a:pt x="0" y="68881"/>
                  </a:moveTo>
                  <a:cubicBezTo>
                    <a:pt x="0" y="30839"/>
                    <a:pt x="30839" y="0"/>
                    <a:pt x="68881" y="0"/>
                  </a:cubicBezTo>
                  <a:lnTo>
                    <a:pt x="5759078" y="0"/>
                  </a:lnTo>
                  <a:cubicBezTo>
                    <a:pt x="5797120" y="0"/>
                    <a:pt x="5827959" y="30839"/>
                    <a:pt x="5827959" y="68881"/>
                  </a:cubicBezTo>
                  <a:lnTo>
                    <a:pt x="5827959" y="344399"/>
                  </a:lnTo>
                  <a:cubicBezTo>
                    <a:pt x="5827959" y="382441"/>
                    <a:pt x="5797120" y="413280"/>
                    <a:pt x="5759078" y="413280"/>
                  </a:cubicBezTo>
                  <a:lnTo>
                    <a:pt x="68881" y="413280"/>
                  </a:lnTo>
                  <a:cubicBezTo>
                    <a:pt x="30839" y="413280"/>
                    <a:pt x="0" y="382441"/>
                    <a:pt x="0" y="344399"/>
                  </a:cubicBezTo>
                  <a:lnTo>
                    <a:pt x="0" y="68881"/>
                  </a:lnTo>
                  <a:close/>
                </a:path>
              </a:pathLst>
            </a:custGeom>
            <a:solidFill>
              <a:schemeClr val="accent1"/>
            </a:solid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40458" tIns="20175" rIns="240458" bIns="20175" numCol="1" spcCol="1270" anchor="ctr" anchorCtr="0">
              <a:noAutofit/>
            </a:bodyPr>
            <a:lstStyle/>
            <a:p>
              <a:pPr lvl="0" algn="l" defTabSz="889000" rtl="0">
                <a:lnSpc>
                  <a:spcPct val="90000"/>
                </a:lnSpc>
                <a:spcBef>
                  <a:spcPct val="0"/>
                </a:spcBef>
                <a:spcAft>
                  <a:spcPct val="35000"/>
                </a:spcAft>
              </a:pPr>
              <a:r>
                <a:rPr lang="en-IN" sz="2000" b="1" kern="1200" dirty="0"/>
                <a:t>Organizing</a:t>
              </a:r>
            </a:p>
          </p:txBody>
        </p:sp>
      </p:grpSp>
      <p:grpSp>
        <p:nvGrpSpPr>
          <p:cNvPr id="15" name="Group 14" descr="There are four small rectangular boxes partially overlapping four large rectangular boxes. Each pair of small and large boxes is placed one below the other. The content in the large box explains the term provided in the small box. &#10;&#10;In the first pair of boxes, the small box is labeled planning. The content in the large box reads determining organizational goals and a means for achieving them.&#10;&#10;In the second pair of boxes, the small box is labeled organizing. The content in the large box reads deciding where decisions will be made, who will do what jobs and tasks, and who will work for whom.&#10;&#10;In the third pair of boxes, the small box is labeled leading. The content in the large box reads inspiring and motivating workers to work hard to achieve organizational goals.&#10;&#10;In the fourth pair of boxes, the small box is labeled controlling. The content in the large box reads monitoring progress toward goal achievement and taking corrective action when needed.&#10;" title="Functions of Management"/>
          <p:cNvGrpSpPr/>
          <p:nvPr/>
        </p:nvGrpSpPr>
        <p:grpSpPr>
          <a:xfrm>
            <a:off x="518615" y="3692754"/>
            <a:ext cx="8325656" cy="1198890"/>
            <a:chOff x="518615" y="3692754"/>
            <a:chExt cx="8325656" cy="1198890"/>
          </a:xfrm>
        </p:grpSpPr>
        <p:sp>
          <p:nvSpPr>
            <p:cNvPr id="9" name="Freeform 8"/>
            <p:cNvSpPr/>
            <p:nvPr/>
          </p:nvSpPr>
          <p:spPr>
            <a:xfrm>
              <a:off x="518615" y="3899394"/>
              <a:ext cx="8325656" cy="992250"/>
            </a:xfrm>
            <a:custGeom>
              <a:avLst/>
              <a:gdLst>
                <a:gd name="connsiteX0" fmla="*/ 0 w 8325656"/>
                <a:gd name="connsiteY0" fmla="*/ 0 h 992250"/>
                <a:gd name="connsiteX1" fmla="*/ 8325656 w 8325656"/>
                <a:gd name="connsiteY1" fmla="*/ 0 h 992250"/>
                <a:gd name="connsiteX2" fmla="*/ 8325656 w 8325656"/>
                <a:gd name="connsiteY2" fmla="*/ 992250 h 992250"/>
                <a:gd name="connsiteX3" fmla="*/ 0 w 8325656"/>
                <a:gd name="connsiteY3" fmla="*/ 992250 h 992250"/>
                <a:gd name="connsiteX4" fmla="*/ 0 w 8325656"/>
                <a:gd name="connsiteY4" fmla="*/ 0 h 992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656" h="992250">
                  <a:moveTo>
                    <a:pt x="0" y="0"/>
                  </a:moveTo>
                  <a:lnTo>
                    <a:pt x="8325656" y="0"/>
                  </a:lnTo>
                  <a:lnTo>
                    <a:pt x="8325656" y="992250"/>
                  </a:lnTo>
                  <a:lnTo>
                    <a:pt x="0" y="992250"/>
                  </a:lnTo>
                  <a:lnTo>
                    <a:pt x="0" y="0"/>
                  </a:lnTo>
                  <a:close/>
                </a:path>
              </a:pathLst>
            </a:custGeom>
            <a:ln>
              <a:solidFill>
                <a:schemeClr val="accent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6163" tIns="291592" rIns="646163" bIns="142240" numCol="1" spcCol="1270" anchor="t" anchorCtr="0">
              <a:noAutofit/>
            </a:bodyPr>
            <a:lstStyle/>
            <a:p>
              <a:pPr marL="228600" lvl="1" indent="-228600" algn="l" defTabSz="889000" rtl="0">
                <a:lnSpc>
                  <a:spcPct val="90000"/>
                </a:lnSpc>
                <a:spcBef>
                  <a:spcPct val="0"/>
                </a:spcBef>
                <a:spcAft>
                  <a:spcPct val="15000"/>
                </a:spcAft>
                <a:buChar char="••"/>
              </a:pPr>
              <a:r>
                <a:rPr lang="en-IN" sz="2000" i="1" kern="1200" dirty="0">
                  <a:solidFill>
                    <a:schemeClr val="tx2"/>
                  </a:solidFill>
                </a:rPr>
                <a:t>Inspiring and motivating workers to work hard to achieve organizational goals</a:t>
              </a:r>
            </a:p>
          </p:txBody>
        </p:sp>
        <p:sp>
          <p:nvSpPr>
            <p:cNvPr id="10" name="Freeform 9"/>
            <p:cNvSpPr/>
            <p:nvPr/>
          </p:nvSpPr>
          <p:spPr>
            <a:xfrm>
              <a:off x="934897" y="3692754"/>
              <a:ext cx="5827959" cy="413280"/>
            </a:xfrm>
            <a:custGeom>
              <a:avLst/>
              <a:gdLst>
                <a:gd name="connsiteX0" fmla="*/ 0 w 5827959"/>
                <a:gd name="connsiteY0" fmla="*/ 68881 h 413280"/>
                <a:gd name="connsiteX1" fmla="*/ 68881 w 5827959"/>
                <a:gd name="connsiteY1" fmla="*/ 0 h 413280"/>
                <a:gd name="connsiteX2" fmla="*/ 5759078 w 5827959"/>
                <a:gd name="connsiteY2" fmla="*/ 0 h 413280"/>
                <a:gd name="connsiteX3" fmla="*/ 5827959 w 5827959"/>
                <a:gd name="connsiteY3" fmla="*/ 68881 h 413280"/>
                <a:gd name="connsiteX4" fmla="*/ 5827959 w 5827959"/>
                <a:gd name="connsiteY4" fmla="*/ 344399 h 413280"/>
                <a:gd name="connsiteX5" fmla="*/ 5759078 w 5827959"/>
                <a:gd name="connsiteY5" fmla="*/ 413280 h 413280"/>
                <a:gd name="connsiteX6" fmla="*/ 68881 w 5827959"/>
                <a:gd name="connsiteY6" fmla="*/ 413280 h 413280"/>
                <a:gd name="connsiteX7" fmla="*/ 0 w 5827959"/>
                <a:gd name="connsiteY7" fmla="*/ 344399 h 413280"/>
                <a:gd name="connsiteX8" fmla="*/ 0 w 5827959"/>
                <a:gd name="connsiteY8" fmla="*/ 68881 h 4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7959" h="413280">
                  <a:moveTo>
                    <a:pt x="0" y="68881"/>
                  </a:moveTo>
                  <a:cubicBezTo>
                    <a:pt x="0" y="30839"/>
                    <a:pt x="30839" y="0"/>
                    <a:pt x="68881" y="0"/>
                  </a:cubicBezTo>
                  <a:lnTo>
                    <a:pt x="5759078" y="0"/>
                  </a:lnTo>
                  <a:cubicBezTo>
                    <a:pt x="5797120" y="0"/>
                    <a:pt x="5827959" y="30839"/>
                    <a:pt x="5827959" y="68881"/>
                  </a:cubicBezTo>
                  <a:lnTo>
                    <a:pt x="5827959" y="344399"/>
                  </a:lnTo>
                  <a:cubicBezTo>
                    <a:pt x="5827959" y="382441"/>
                    <a:pt x="5797120" y="413280"/>
                    <a:pt x="5759078" y="413280"/>
                  </a:cubicBezTo>
                  <a:lnTo>
                    <a:pt x="68881" y="413280"/>
                  </a:lnTo>
                  <a:cubicBezTo>
                    <a:pt x="30839" y="413280"/>
                    <a:pt x="0" y="382441"/>
                    <a:pt x="0" y="344399"/>
                  </a:cubicBezTo>
                  <a:lnTo>
                    <a:pt x="0" y="68881"/>
                  </a:lnTo>
                  <a:close/>
                </a:path>
              </a:pathLst>
            </a:custGeom>
            <a:solidFill>
              <a:schemeClr val="accent1"/>
            </a:solid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40458" tIns="20175" rIns="240458" bIns="20175" numCol="1" spcCol="1270" anchor="ctr" anchorCtr="0">
              <a:noAutofit/>
            </a:bodyPr>
            <a:lstStyle/>
            <a:p>
              <a:pPr lvl="0" algn="l" defTabSz="889000" rtl="0">
                <a:lnSpc>
                  <a:spcPct val="90000"/>
                </a:lnSpc>
                <a:spcBef>
                  <a:spcPct val="0"/>
                </a:spcBef>
                <a:spcAft>
                  <a:spcPct val="35000"/>
                </a:spcAft>
              </a:pPr>
              <a:r>
                <a:rPr lang="en-IN" sz="2000" b="1" kern="1200" dirty="0"/>
                <a:t>Leading</a:t>
              </a:r>
            </a:p>
          </p:txBody>
        </p:sp>
      </p:grpSp>
      <p:grpSp>
        <p:nvGrpSpPr>
          <p:cNvPr id="16" name="Group 15" descr="There are four small rectangular boxes partially overlapping four large rectangular boxes. Each pair of small and large boxes is placed one below the other. The content in the large box explains the term provided in the small box. &#10;&#10;In the first pair of boxes, the small box is labeled planning. The content in the large box reads determining organizational goals and a means for achieving them.&#10;&#10;In the second pair of boxes, the small box is labeled organizing. The content in the large box reads deciding where decisions will be made, who will do what jobs and tasks, and who will work for whom.&#10;&#10;In the third pair of boxes, the small box is labeled leading. The content in the large box reads inspiring and motivating workers to work hard to achieve organizational goals.&#10;&#10;In the fourth pair of boxes, the small box is labeled controlling. The content in the large box reads monitoring progress toward goal achievement and taking corrective action when needed.&#10;" title="Functions of Management"/>
          <p:cNvGrpSpPr/>
          <p:nvPr/>
        </p:nvGrpSpPr>
        <p:grpSpPr>
          <a:xfrm>
            <a:off x="518615" y="4967244"/>
            <a:ext cx="8325656" cy="1198890"/>
            <a:chOff x="518615" y="4967244"/>
            <a:chExt cx="8325656" cy="1198890"/>
          </a:xfrm>
        </p:grpSpPr>
        <p:sp>
          <p:nvSpPr>
            <p:cNvPr id="11" name="Freeform 10"/>
            <p:cNvSpPr/>
            <p:nvPr/>
          </p:nvSpPr>
          <p:spPr>
            <a:xfrm>
              <a:off x="518615" y="5173884"/>
              <a:ext cx="8325656" cy="992250"/>
            </a:xfrm>
            <a:custGeom>
              <a:avLst/>
              <a:gdLst>
                <a:gd name="connsiteX0" fmla="*/ 0 w 8325656"/>
                <a:gd name="connsiteY0" fmla="*/ 0 h 992250"/>
                <a:gd name="connsiteX1" fmla="*/ 8325656 w 8325656"/>
                <a:gd name="connsiteY1" fmla="*/ 0 h 992250"/>
                <a:gd name="connsiteX2" fmla="*/ 8325656 w 8325656"/>
                <a:gd name="connsiteY2" fmla="*/ 992250 h 992250"/>
                <a:gd name="connsiteX3" fmla="*/ 0 w 8325656"/>
                <a:gd name="connsiteY3" fmla="*/ 992250 h 992250"/>
                <a:gd name="connsiteX4" fmla="*/ 0 w 8325656"/>
                <a:gd name="connsiteY4" fmla="*/ 0 h 992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656" h="992250">
                  <a:moveTo>
                    <a:pt x="0" y="0"/>
                  </a:moveTo>
                  <a:lnTo>
                    <a:pt x="8325656" y="0"/>
                  </a:lnTo>
                  <a:lnTo>
                    <a:pt x="8325656" y="992250"/>
                  </a:lnTo>
                  <a:lnTo>
                    <a:pt x="0" y="992250"/>
                  </a:lnTo>
                  <a:lnTo>
                    <a:pt x="0" y="0"/>
                  </a:lnTo>
                  <a:close/>
                </a:path>
              </a:pathLst>
            </a:custGeom>
            <a:ln>
              <a:solidFill>
                <a:schemeClr val="accent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6163" tIns="291592" rIns="646163" bIns="142240" numCol="1" spcCol="1270" anchor="t" anchorCtr="0">
              <a:noAutofit/>
            </a:bodyPr>
            <a:lstStyle/>
            <a:p>
              <a:pPr marL="228600" lvl="1" indent="-228600" algn="l" defTabSz="889000" rtl="0">
                <a:lnSpc>
                  <a:spcPct val="90000"/>
                </a:lnSpc>
                <a:spcBef>
                  <a:spcPct val="0"/>
                </a:spcBef>
                <a:spcAft>
                  <a:spcPct val="15000"/>
                </a:spcAft>
                <a:buChar char="••"/>
              </a:pPr>
              <a:r>
                <a:rPr lang="en-IN" sz="2000" i="1" kern="1200" dirty="0">
                  <a:solidFill>
                    <a:schemeClr val="tx2"/>
                  </a:solidFill>
                </a:rPr>
                <a:t>Monitoring progress toward goal achievement and taking corrective action when needed</a:t>
              </a:r>
            </a:p>
          </p:txBody>
        </p:sp>
        <p:sp>
          <p:nvSpPr>
            <p:cNvPr id="12" name="Freeform 11"/>
            <p:cNvSpPr/>
            <p:nvPr/>
          </p:nvSpPr>
          <p:spPr>
            <a:xfrm>
              <a:off x="934897" y="4967244"/>
              <a:ext cx="5827959" cy="413280"/>
            </a:xfrm>
            <a:custGeom>
              <a:avLst/>
              <a:gdLst>
                <a:gd name="connsiteX0" fmla="*/ 0 w 5827959"/>
                <a:gd name="connsiteY0" fmla="*/ 68881 h 413280"/>
                <a:gd name="connsiteX1" fmla="*/ 68881 w 5827959"/>
                <a:gd name="connsiteY1" fmla="*/ 0 h 413280"/>
                <a:gd name="connsiteX2" fmla="*/ 5759078 w 5827959"/>
                <a:gd name="connsiteY2" fmla="*/ 0 h 413280"/>
                <a:gd name="connsiteX3" fmla="*/ 5827959 w 5827959"/>
                <a:gd name="connsiteY3" fmla="*/ 68881 h 413280"/>
                <a:gd name="connsiteX4" fmla="*/ 5827959 w 5827959"/>
                <a:gd name="connsiteY4" fmla="*/ 344399 h 413280"/>
                <a:gd name="connsiteX5" fmla="*/ 5759078 w 5827959"/>
                <a:gd name="connsiteY5" fmla="*/ 413280 h 413280"/>
                <a:gd name="connsiteX6" fmla="*/ 68881 w 5827959"/>
                <a:gd name="connsiteY6" fmla="*/ 413280 h 413280"/>
                <a:gd name="connsiteX7" fmla="*/ 0 w 5827959"/>
                <a:gd name="connsiteY7" fmla="*/ 344399 h 413280"/>
                <a:gd name="connsiteX8" fmla="*/ 0 w 5827959"/>
                <a:gd name="connsiteY8" fmla="*/ 68881 h 4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7959" h="413280">
                  <a:moveTo>
                    <a:pt x="0" y="68881"/>
                  </a:moveTo>
                  <a:cubicBezTo>
                    <a:pt x="0" y="30839"/>
                    <a:pt x="30839" y="0"/>
                    <a:pt x="68881" y="0"/>
                  </a:cubicBezTo>
                  <a:lnTo>
                    <a:pt x="5759078" y="0"/>
                  </a:lnTo>
                  <a:cubicBezTo>
                    <a:pt x="5797120" y="0"/>
                    <a:pt x="5827959" y="30839"/>
                    <a:pt x="5827959" y="68881"/>
                  </a:cubicBezTo>
                  <a:lnTo>
                    <a:pt x="5827959" y="344399"/>
                  </a:lnTo>
                  <a:cubicBezTo>
                    <a:pt x="5827959" y="382441"/>
                    <a:pt x="5797120" y="413280"/>
                    <a:pt x="5759078" y="413280"/>
                  </a:cubicBezTo>
                  <a:lnTo>
                    <a:pt x="68881" y="413280"/>
                  </a:lnTo>
                  <a:cubicBezTo>
                    <a:pt x="30839" y="413280"/>
                    <a:pt x="0" y="382441"/>
                    <a:pt x="0" y="344399"/>
                  </a:cubicBezTo>
                  <a:lnTo>
                    <a:pt x="0" y="68881"/>
                  </a:lnTo>
                  <a:close/>
                </a:path>
              </a:pathLst>
            </a:custGeom>
            <a:solidFill>
              <a:schemeClr val="accent1"/>
            </a:solid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40458" tIns="20175" rIns="240458" bIns="20175" numCol="1" spcCol="1270" anchor="ctr" anchorCtr="0">
              <a:noAutofit/>
            </a:bodyPr>
            <a:lstStyle/>
            <a:p>
              <a:pPr lvl="0" algn="l" defTabSz="889000" rtl="0">
                <a:lnSpc>
                  <a:spcPct val="90000"/>
                </a:lnSpc>
                <a:spcBef>
                  <a:spcPct val="0"/>
                </a:spcBef>
                <a:spcAft>
                  <a:spcPct val="35000"/>
                </a:spcAft>
              </a:pPr>
              <a:r>
                <a:rPr lang="en-IN" sz="2000" b="1" kern="1200" dirty="0"/>
                <a:t>Controlling</a:t>
              </a:r>
            </a:p>
          </p:txBody>
        </p:sp>
      </p:grpSp>
    </p:spTree>
    <p:extLst>
      <p:ext uri="{BB962C8B-B14F-4D97-AF65-F5344CB8AC3E}">
        <p14:creationId xmlns:p14="http://schemas.microsoft.com/office/powerpoint/2010/main" val="63034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28600"/>
            <a:ext cx="6989089" cy="1320800"/>
          </a:xfrm>
        </p:spPr>
        <p:txBody>
          <a:bodyPr/>
          <a:lstStyle/>
          <a:p>
            <a:r>
              <a:rPr lang="en-IN" dirty="0"/>
              <a:t>What the Four Kinds of Managers Do</a:t>
            </a:r>
            <a:endParaRPr lang="en-US" dirty="0"/>
          </a:p>
        </p:txBody>
      </p:sp>
      <p:pic>
        <p:nvPicPr>
          <p:cNvPr id="2" name="Picture 1" descr="This slide contains an illustration that highlights what the four kinds of managers do. &#10;The illustration can be divided into two columns and four rows. An image is positioned between both columns in each row. Column one is titled jobs, and column two is titled responsibilities.  &#10;In row one, column one lists five positions that top managers hold. They read CEO, CIO, COO, vice president, CFO, and corporate heads. Column two contains four points that read change, commitment, culture, and environment. The image of an African American executive talking over his cell phone has been positioned between columns one and two.&#10;In row two, column one lists four positions that middle managers hold. They read general manager, plant manager, regional manager, and divisional manager. Column two contains five points that read resources, objectives, coordination, subunit performance, and strategy implementation. The image of two male executives indulged in a conversation has been positioned between columns one and two. &#10;In row three, column one lists three positions that first-line managers hold. They read office manager, shift supervisor, and department manager. Column two contains four points that read nonmanagerial worker supervision, teaching and training, scheduling, and facilitation. The image of two individuals conversing over a plan has been positioned between columns one and two. &#10;In row four, column one lists three positions that team leaders hold. They read team leader, team contact, and group facilitator. Column two contains three points that read facilitation, external relationships, and internal relationships. The image of a team has been positioned between columns one and two.&#10;" title="Exhibit 1.2 - What the Four Kinds of Managers D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312" y="1485900"/>
            <a:ext cx="6053376" cy="4857751"/>
          </a:xfrm>
          <a:prstGeom prst="rect">
            <a:avLst/>
          </a:prstGeom>
        </p:spPr>
      </p:pic>
    </p:spTree>
    <p:extLst>
      <p:ext uri="{BB962C8B-B14F-4D97-AF65-F5344CB8AC3E}">
        <p14:creationId xmlns:p14="http://schemas.microsoft.com/office/powerpoint/2010/main" val="152621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0" y="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pitchFamily="34" charset="0"/>
              <a:buChar char="»"/>
              <a:defRPr sz="2000">
                <a:solidFill>
                  <a:schemeClr val="tx1"/>
                </a:solidFill>
                <a:latin typeface="Calibri" pitchFamily="34" charset="0"/>
              </a:defRPr>
            </a:lvl6pPr>
            <a:lvl7pPr eaLnBrk="0" fontAlgn="base" hangingPunct="0">
              <a:spcAft>
                <a:spcPct val="0"/>
              </a:spcAft>
              <a:buFont typeface="Arial" pitchFamily="34" charset="0"/>
              <a:buChar char="»"/>
              <a:defRPr sz="2000">
                <a:solidFill>
                  <a:schemeClr val="tx1"/>
                </a:solidFill>
                <a:latin typeface="Calibri" pitchFamily="34" charset="0"/>
              </a:defRPr>
            </a:lvl7pPr>
            <a:lvl8pPr eaLnBrk="0" fontAlgn="base" hangingPunct="0">
              <a:spcAft>
                <a:spcPct val="0"/>
              </a:spcAft>
              <a:buFont typeface="Arial" pitchFamily="34" charset="0"/>
              <a:buChar char="»"/>
              <a:defRPr sz="2000">
                <a:solidFill>
                  <a:schemeClr val="tx1"/>
                </a:solidFill>
                <a:latin typeface="Calibri" pitchFamily="34" charset="0"/>
              </a:defRPr>
            </a:lvl8pPr>
            <a:lvl9pPr eaLnBrk="0" fontAlgn="base" hangingPunct="0">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pPr>
            <a:endParaRPr lang="en-US" altLang="en-US" sz="2400" dirty="0">
              <a:latin typeface="Times New Roman" pitchFamily="18" charset="0"/>
            </a:endParaRPr>
          </a:p>
        </p:txBody>
      </p:sp>
      <p:sp>
        <p:nvSpPr>
          <p:cNvPr id="18435" name="Title 1"/>
          <p:cNvSpPr>
            <a:spLocks noGrp="1"/>
          </p:cNvSpPr>
          <p:nvPr>
            <p:ph type="title"/>
          </p:nvPr>
        </p:nvSpPr>
        <p:spPr/>
        <p:txBody>
          <a:bodyPr/>
          <a:lstStyle/>
          <a:p>
            <a:r>
              <a:rPr lang="en-US" altLang="en-US" dirty="0"/>
              <a:t>Kinds of Managers</a:t>
            </a:r>
          </a:p>
        </p:txBody>
      </p:sp>
      <p:sp>
        <p:nvSpPr>
          <p:cNvPr id="18436" name="Content Placeholder 2"/>
          <p:cNvSpPr>
            <a:spLocks noGrp="1"/>
          </p:cNvSpPr>
          <p:nvPr>
            <p:ph idx="1"/>
          </p:nvPr>
        </p:nvSpPr>
        <p:spPr/>
        <p:txBody>
          <a:bodyPr>
            <a:normAutofit/>
          </a:bodyPr>
          <a:lstStyle/>
          <a:p>
            <a:r>
              <a:rPr lang="en-IN" altLang="en-US" b="1" dirty="0"/>
              <a:t>Top managers: </a:t>
            </a:r>
          </a:p>
          <a:p>
            <a:pPr lvl="1"/>
            <a:r>
              <a:rPr lang="en-IN" altLang="en-US" dirty="0"/>
              <a:t>Executives responsible for the overall direction of the organization</a:t>
            </a:r>
          </a:p>
          <a:p>
            <a:pPr lvl="1"/>
            <a:r>
              <a:rPr lang="en-IN" altLang="en-US" dirty="0"/>
              <a:t>Responsible for creating:</a:t>
            </a:r>
          </a:p>
          <a:p>
            <a:pPr lvl="2"/>
            <a:r>
              <a:rPr lang="en-IN" altLang="en-US" dirty="0"/>
              <a:t>Context for change</a:t>
            </a:r>
          </a:p>
          <a:p>
            <a:pPr lvl="2"/>
            <a:r>
              <a:rPr lang="en-IN" altLang="en-US" dirty="0"/>
              <a:t>Employee buy-in</a:t>
            </a:r>
          </a:p>
          <a:p>
            <a:pPr lvl="2"/>
            <a:r>
              <a:rPr lang="en-IN" altLang="en-US" dirty="0"/>
              <a:t>Positive organizational culture via language and action </a:t>
            </a:r>
          </a:p>
        </p:txBody>
      </p:sp>
    </p:spTree>
    <p:extLst>
      <p:ext uri="{BB962C8B-B14F-4D97-AF65-F5344CB8AC3E}">
        <p14:creationId xmlns:p14="http://schemas.microsoft.com/office/powerpoint/2010/main" val="405587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0" y="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pitchFamily="34" charset="0"/>
              <a:buChar char="»"/>
              <a:defRPr sz="2000">
                <a:solidFill>
                  <a:schemeClr val="tx1"/>
                </a:solidFill>
                <a:latin typeface="Calibri" pitchFamily="34" charset="0"/>
              </a:defRPr>
            </a:lvl6pPr>
            <a:lvl7pPr eaLnBrk="0" fontAlgn="base" hangingPunct="0">
              <a:spcAft>
                <a:spcPct val="0"/>
              </a:spcAft>
              <a:buFont typeface="Arial" pitchFamily="34" charset="0"/>
              <a:buChar char="»"/>
              <a:defRPr sz="2000">
                <a:solidFill>
                  <a:schemeClr val="tx1"/>
                </a:solidFill>
                <a:latin typeface="Calibri" pitchFamily="34" charset="0"/>
              </a:defRPr>
            </a:lvl7pPr>
            <a:lvl8pPr eaLnBrk="0" fontAlgn="base" hangingPunct="0">
              <a:spcAft>
                <a:spcPct val="0"/>
              </a:spcAft>
              <a:buFont typeface="Arial" pitchFamily="34" charset="0"/>
              <a:buChar char="»"/>
              <a:defRPr sz="2000">
                <a:solidFill>
                  <a:schemeClr val="tx1"/>
                </a:solidFill>
                <a:latin typeface="Calibri" pitchFamily="34" charset="0"/>
              </a:defRPr>
            </a:lvl8pPr>
            <a:lvl9pPr eaLnBrk="0" fontAlgn="base" hangingPunct="0">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pPr>
            <a:endParaRPr lang="en-US" altLang="en-US" sz="2400" dirty="0">
              <a:latin typeface="Times New Roman" pitchFamily="18" charset="0"/>
            </a:endParaRPr>
          </a:p>
        </p:txBody>
      </p:sp>
      <p:sp>
        <p:nvSpPr>
          <p:cNvPr id="19459" name="Title 1"/>
          <p:cNvSpPr>
            <a:spLocks noGrp="1"/>
          </p:cNvSpPr>
          <p:nvPr>
            <p:ph type="title"/>
          </p:nvPr>
        </p:nvSpPr>
        <p:spPr/>
        <p:txBody>
          <a:bodyPr/>
          <a:lstStyle/>
          <a:p>
            <a:r>
              <a:rPr lang="en-US" altLang="en-US" dirty="0"/>
              <a:t>Kinds of Managers</a:t>
            </a:r>
          </a:p>
        </p:txBody>
      </p:sp>
      <p:sp>
        <p:nvSpPr>
          <p:cNvPr id="19460" name="Content Placeholder 2"/>
          <p:cNvSpPr>
            <a:spLocks noGrp="1"/>
          </p:cNvSpPr>
          <p:nvPr>
            <p:ph idx="1"/>
          </p:nvPr>
        </p:nvSpPr>
        <p:spPr/>
        <p:txBody>
          <a:bodyPr>
            <a:normAutofit fontScale="92500" lnSpcReduction="20000"/>
          </a:bodyPr>
          <a:lstStyle/>
          <a:p>
            <a:r>
              <a:rPr lang="en-IN" altLang="en-US" b="1" dirty="0"/>
              <a:t>Middle managers</a:t>
            </a:r>
          </a:p>
          <a:p>
            <a:pPr lvl="1"/>
            <a:r>
              <a:rPr lang="en-IN" altLang="en-US" dirty="0"/>
              <a:t>Responsible for:</a:t>
            </a:r>
          </a:p>
          <a:p>
            <a:pPr lvl="2"/>
            <a:r>
              <a:rPr lang="en-IN" altLang="en-US" dirty="0"/>
              <a:t>Setting objectives consistent with top management’s goals</a:t>
            </a:r>
          </a:p>
          <a:p>
            <a:pPr lvl="2"/>
            <a:r>
              <a:rPr lang="en-IN" altLang="en-US" dirty="0"/>
              <a:t>Planning and implementing subunit strategies for achieving the objectives</a:t>
            </a:r>
          </a:p>
          <a:p>
            <a:pPr lvl="2"/>
            <a:r>
              <a:rPr lang="en-IN" altLang="en-US" dirty="0"/>
              <a:t>Coordinating and linking groups</a:t>
            </a:r>
          </a:p>
          <a:p>
            <a:pPr lvl="2"/>
            <a:r>
              <a:rPr lang="en-IN" altLang="en-US" dirty="0"/>
              <a:t>Monitoring and managing subunits</a:t>
            </a:r>
          </a:p>
          <a:p>
            <a:pPr lvl="2"/>
            <a:r>
              <a:rPr lang="en-IN" altLang="en-US" dirty="0"/>
              <a:t>Implementing strategies developed by top managers</a:t>
            </a:r>
          </a:p>
          <a:p>
            <a:pPr lvl="2"/>
            <a:endParaRPr lang="en-IN" altLang="en-US" dirty="0"/>
          </a:p>
          <a:p>
            <a:pPr lvl="1"/>
            <a:r>
              <a:rPr lang="en-IN" altLang="en-US" dirty="0"/>
              <a:t>Plant manager, regional manager, or divisional manager</a:t>
            </a:r>
          </a:p>
        </p:txBody>
      </p:sp>
    </p:spTree>
    <p:extLst>
      <p:ext uri="{BB962C8B-B14F-4D97-AF65-F5344CB8AC3E}">
        <p14:creationId xmlns:p14="http://schemas.microsoft.com/office/powerpoint/2010/main" val="4059496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0" y="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pitchFamily="34" charset="0"/>
              <a:buChar char="»"/>
              <a:defRPr sz="2000">
                <a:solidFill>
                  <a:schemeClr val="tx1"/>
                </a:solidFill>
                <a:latin typeface="Calibri" pitchFamily="34" charset="0"/>
              </a:defRPr>
            </a:lvl6pPr>
            <a:lvl7pPr eaLnBrk="0" fontAlgn="base" hangingPunct="0">
              <a:spcAft>
                <a:spcPct val="0"/>
              </a:spcAft>
              <a:buFont typeface="Arial" pitchFamily="34" charset="0"/>
              <a:buChar char="»"/>
              <a:defRPr sz="2000">
                <a:solidFill>
                  <a:schemeClr val="tx1"/>
                </a:solidFill>
                <a:latin typeface="Calibri" pitchFamily="34" charset="0"/>
              </a:defRPr>
            </a:lvl7pPr>
            <a:lvl8pPr eaLnBrk="0" fontAlgn="base" hangingPunct="0">
              <a:spcAft>
                <a:spcPct val="0"/>
              </a:spcAft>
              <a:buFont typeface="Arial" pitchFamily="34" charset="0"/>
              <a:buChar char="»"/>
              <a:defRPr sz="2000">
                <a:solidFill>
                  <a:schemeClr val="tx1"/>
                </a:solidFill>
                <a:latin typeface="Calibri" pitchFamily="34" charset="0"/>
              </a:defRPr>
            </a:lvl8pPr>
            <a:lvl9pPr eaLnBrk="0" fontAlgn="base" hangingPunct="0">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pPr>
            <a:endParaRPr lang="en-US" altLang="en-US" sz="2400" dirty="0">
              <a:latin typeface="Times New Roman" pitchFamily="18" charset="0"/>
            </a:endParaRPr>
          </a:p>
        </p:txBody>
      </p:sp>
      <p:sp>
        <p:nvSpPr>
          <p:cNvPr id="19459" name="Title 1"/>
          <p:cNvSpPr>
            <a:spLocks noGrp="1"/>
          </p:cNvSpPr>
          <p:nvPr>
            <p:ph type="title"/>
          </p:nvPr>
        </p:nvSpPr>
        <p:spPr/>
        <p:txBody>
          <a:bodyPr/>
          <a:lstStyle/>
          <a:p>
            <a:r>
              <a:rPr lang="en-US" altLang="en-US" dirty="0"/>
              <a:t>Kinds of Managers</a:t>
            </a:r>
          </a:p>
        </p:txBody>
      </p:sp>
      <p:sp>
        <p:nvSpPr>
          <p:cNvPr id="19460" name="Content Placeholder 2"/>
          <p:cNvSpPr>
            <a:spLocks noGrp="1"/>
          </p:cNvSpPr>
          <p:nvPr>
            <p:ph idx="1"/>
          </p:nvPr>
        </p:nvSpPr>
        <p:spPr/>
        <p:txBody>
          <a:bodyPr/>
          <a:lstStyle/>
          <a:p>
            <a:r>
              <a:rPr lang="en-IN" altLang="en-US" b="1" dirty="0"/>
              <a:t>First-Line managers</a:t>
            </a:r>
          </a:p>
          <a:p>
            <a:pPr lvl="1"/>
            <a:r>
              <a:rPr lang="en-IN" altLang="en-US" dirty="0"/>
              <a:t>Responsible for:</a:t>
            </a:r>
          </a:p>
          <a:p>
            <a:pPr lvl="2"/>
            <a:r>
              <a:rPr lang="en-IN" altLang="en-US" dirty="0"/>
              <a:t>Managing performance of entry-level employees</a:t>
            </a:r>
          </a:p>
          <a:p>
            <a:pPr lvl="2"/>
            <a:r>
              <a:rPr lang="en-IN" altLang="en-US" dirty="0"/>
              <a:t>Train/teach, encourage, monitor, and reward </a:t>
            </a:r>
          </a:p>
          <a:p>
            <a:pPr lvl="2"/>
            <a:r>
              <a:rPr lang="en-IN" altLang="en-US" dirty="0"/>
              <a:t>Scheduling</a:t>
            </a:r>
          </a:p>
          <a:p>
            <a:pPr marL="914400" lvl="2" indent="0">
              <a:buNone/>
            </a:pPr>
            <a:endParaRPr lang="en-IN" altLang="en-US" dirty="0"/>
          </a:p>
          <a:p>
            <a:pPr lvl="1"/>
            <a:r>
              <a:rPr lang="en-IN" altLang="en-US" dirty="0"/>
              <a:t>Office manager, shift supervisor, department manager</a:t>
            </a:r>
          </a:p>
        </p:txBody>
      </p:sp>
    </p:spTree>
    <p:extLst>
      <p:ext uri="{BB962C8B-B14F-4D97-AF65-F5344CB8AC3E}">
        <p14:creationId xmlns:p14="http://schemas.microsoft.com/office/powerpoint/2010/main" val="178022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0" y="0"/>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pitchFamily="34" charset="0"/>
              <a:buChar char="»"/>
              <a:defRPr sz="2000">
                <a:solidFill>
                  <a:schemeClr val="tx1"/>
                </a:solidFill>
                <a:latin typeface="Calibri" pitchFamily="34" charset="0"/>
              </a:defRPr>
            </a:lvl6pPr>
            <a:lvl7pPr eaLnBrk="0" fontAlgn="base" hangingPunct="0">
              <a:spcAft>
                <a:spcPct val="0"/>
              </a:spcAft>
              <a:buFont typeface="Arial" pitchFamily="34" charset="0"/>
              <a:buChar char="»"/>
              <a:defRPr sz="2000">
                <a:solidFill>
                  <a:schemeClr val="tx1"/>
                </a:solidFill>
                <a:latin typeface="Calibri" pitchFamily="34" charset="0"/>
              </a:defRPr>
            </a:lvl7pPr>
            <a:lvl8pPr eaLnBrk="0" fontAlgn="base" hangingPunct="0">
              <a:spcAft>
                <a:spcPct val="0"/>
              </a:spcAft>
              <a:buFont typeface="Arial" pitchFamily="34" charset="0"/>
              <a:buChar char="»"/>
              <a:defRPr sz="2000">
                <a:solidFill>
                  <a:schemeClr val="tx1"/>
                </a:solidFill>
                <a:latin typeface="Calibri" pitchFamily="34" charset="0"/>
              </a:defRPr>
            </a:lvl8pPr>
            <a:lvl9pPr eaLnBrk="0" fontAlgn="base" hangingPunct="0">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pPr>
            <a:endParaRPr lang="en-US" altLang="en-US" sz="2400" dirty="0">
              <a:latin typeface="Times New Roman" pitchFamily="18" charset="0"/>
            </a:endParaRPr>
          </a:p>
        </p:txBody>
      </p:sp>
      <p:sp>
        <p:nvSpPr>
          <p:cNvPr id="19459" name="Title 1"/>
          <p:cNvSpPr>
            <a:spLocks noGrp="1"/>
          </p:cNvSpPr>
          <p:nvPr>
            <p:ph type="title"/>
          </p:nvPr>
        </p:nvSpPr>
        <p:spPr/>
        <p:txBody>
          <a:bodyPr/>
          <a:lstStyle/>
          <a:p>
            <a:r>
              <a:rPr lang="en-US" altLang="en-US" dirty="0"/>
              <a:t>Kinds of Managers</a:t>
            </a:r>
          </a:p>
        </p:txBody>
      </p:sp>
      <p:sp>
        <p:nvSpPr>
          <p:cNvPr id="19460" name="Content Placeholder 2"/>
          <p:cNvSpPr>
            <a:spLocks noGrp="1"/>
          </p:cNvSpPr>
          <p:nvPr>
            <p:ph idx="1"/>
          </p:nvPr>
        </p:nvSpPr>
        <p:spPr/>
        <p:txBody>
          <a:bodyPr>
            <a:normAutofit fontScale="92500" lnSpcReduction="20000"/>
          </a:bodyPr>
          <a:lstStyle/>
          <a:p>
            <a:r>
              <a:rPr lang="en-IN" altLang="en-US" b="1" dirty="0"/>
              <a:t>Team Leaders</a:t>
            </a:r>
          </a:p>
          <a:p>
            <a:pPr lvl="1"/>
            <a:r>
              <a:rPr lang="en-IN" altLang="en-US" dirty="0"/>
              <a:t>Responsible for:</a:t>
            </a:r>
          </a:p>
          <a:p>
            <a:pPr lvl="2"/>
            <a:r>
              <a:rPr lang="en-IN" altLang="en-US" dirty="0"/>
              <a:t>Facilitating team activities toward goal accomplishment</a:t>
            </a:r>
          </a:p>
          <a:p>
            <a:pPr lvl="1"/>
            <a:r>
              <a:rPr lang="en-IN" altLang="en-US" dirty="0"/>
              <a:t>Help team members:</a:t>
            </a:r>
          </a:p>
          <a:p>
            <a:pPr lvl="2"/>
            <a:r>
              <a:rPr lang="en-IN" altLang="en-US" dirty="0"/>
              <a:t>Plan and schedule work</a:t>
            </a:r>
          </a:p>
          <a:p>
            <a:pPr lvl="2"/>
            <a:r>
              <a:rPr lang="en-IN" altLang="en-US" dirty="0"/>
              <a:t>Learn problem-solving methods </a:t>
            </a:r>
          </a:p>
          <a:p>
            <a:pPr lvl="2"/>
            <a:r>
              <a:rPr lang="en-IN" altLang="en-US" dirty="0"/>
              <a:t>Work effectively with each other</a:t>
            </a:r>
          </a:p>
          <a:p>
            <a:pPr lvl="1"/>
            <a:r>
              <a:rPr lang="en-IN" altLang="en-US" dirty="0"/>
              <a:t>Foster internal and external relationships </a:t>
            </a:r>
          </a:p>
          <a:p>
            <a:pPr lvl="2"/>
            <a:endParaRPr lang="en-IN" altLang="en-US" dirty="0"/>
          </a:p>
          <a:p>
            <a:pPr lvl="1"/>
            <a:r>
              <a:rPr lang="en-IN" altLang="en-US" dirty="0"/>
              <a:t>Team leader, team contact, group facilitator</a:t>
            </a:r>
          </a:p>
        </p:txBody>
      </p:sp>
    </p:spTree>
    <p:extLst>
      <p:ext uri="{BB962C8B-B14F-4D97-AF65-F5344CB8AC3E}">
        <p14:creationId xmlns:p14="http://schemas.microsoft.com/office/powerpoint/2010/main" val="64910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ace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entury Gothic-Palatino Linotyp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657</TotalTime>
  <Words>1014</Words>
  <Application>Microsoft Office PowerPoint</Application>
  <PresentationFormat>On-screen Show (4:3)</PresentationFormat>
  <Paragraphs>201</Paragraphs>
  <Slides>27</Slides>
  <Notes>17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Facet</vt:lpstr>
      <vt:lpstr>MGMT  Management</vt:lpstr>
      <vt:lpstr>Management Is…</vt:lpstr>
      <vt:lpstr>Henri Fayol</vt:lpstr>
      <vt:lpstr>Four Functions of Management</vt:lpstr>
      <vt:lpstr>What the Four Kinds of Managers Do</vt:lpstr>
      <vt:lpstr>Kinds of Managers</vt:lpstr>
      <vt:lpstr>Kinds of Managers</vt:lpstr>
      <vt:lpstr>Kinds of Managers</vt:lpstr>
      <vt:lpstr>Kinds of Managers</vt:lpstr>
      <vt:lpstr>Mintzberg’s Managerial Roles </vt:lpstr>
      <vt:lpstr>Interpersonal Roles - Mintzberg</vt:lpstr>
      <vt:lpstr>Information Roles- Mintzberg</vt:lpstr>
      <vt:lpstr>Decisional Roles- Mintzberg</vt:lpstr>
      <vt:lpstr>PowerPoint Presentation</vt:lpstr>
      <vt:lpstr>Management Skills</vt:lpstr>
      <vt:lpstr>Management Skills - Duplicated</vt:lpstr>
      <vt:lpstr>Management Skills</vt:lpstr>
      <vt:lpstr>Mistakes Managers Make – Alphabetical</vt:lpstr>
      <vt:lpstr>Mistakes Managers Make</vt:lpstr>
      <vt:lpstr>Hill’s Stages in the Transition to Management </vt:lpstr>
      <vt:lpstr>Competitive Advantage Through People</vt:lpstr>
      <vt:lpstr>Competitive Advantage Through People:  Management Practices</vt:lpstr>
      <vt:lpstr>Competitive Advantage Through People:  Management Practices</vt:lpstr>
      <vt:lpstr>Competitive Advantage Through People:  Management Practices</vt:lpstr>
      <vt:lpstr>Summary</vt:lpstr>
      <vt:lpstr>Key Terms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Choi</dc:creator>
  <cp:lastModifiedBy>Unknown User</cp:lastModifiedBy>
  <cp:revision>92</cp:revision>
  <cp:lastPrinted>2017-08-16T17:52:44Z</cp:lastPrinted>
  <dcterms:created xsi:type="dcterms:W3CDTF">2006-08-16T00:00:00Z</dcterms:created>
  <dcterms:modified xsi:type="dcterms:W3CDTF">2020-10-13T12:37:19Z</dcterms:modified>
</cp:coreProperties>
</file>