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8"/>
  </p:notesMasterIdLst>
  <p:sldIdLst>
    <p:sldId id="264" r:id="rId2"/>
    <p:sldId id="272" r:id="rId3"/>
    <p:sldId id="256" r:id="rId4"/>
    <p:sldId id="274" r:id="rId5"/>
    <p:sldId id="257" r:id="rId6"/>
    <p:sldId id="259" r:id="rId7"/>
    <p:sldId id="260" r:id="rId8"/>
    <p:sldId id="261" r:id="rId9"/>
    <p:sldId id="262" r:id="rId10"/>
    <p:sldId id="273" r:id="rId11"/>
    <p:sldId id="271" r:id="rId12"/>
    <p:sldId id="263" r:id="rId13"/>
    <p:sldId id="265" r:id="rId14"/>
    <p:sldId id="269" r:id="rId15"/>
    <p:sldId id="267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33CC"/>
    <a:srgbClr val="FFFF00"/>
    <a:srgbClr val="FF32C7"/>
    <a:srgbClr val="86351C"/>
    <a:srgbClr val="130713"/>
    <a:srgbClr val="FFFF66"/>
    <a:srgbClr val="FFFF99"/>
    <a:srgbClr val="E9F98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71" autoAdjust="0"/>
  </p:normalViewPr>
  <p:slideViewPr>
    <p:cSldViewPr>
      <p:cViewPr>
        <p:scale>
          <a:sx n="66" d="100"/>
          <a:sy n="66" d="100"/>
        </p:scale>
        <p:origin x="-135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295DF-513A-4396-A02C-70DD45335F64}" type="datetimeFigureOut">
              <a:rPr lang="en-US" smtClean="0"/>
              <a:pPr/>
              <a:t>10/02/2015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3FD21-0ED9-4806-A42E-718530B176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10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3FD21-0ED9-4806-A42E-718530B176E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238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B32A-9278-425C-9013-FEB9129808BE}" type="datetimeFigureOut">
              <a:rPr lang="en-US" smtClean="0"/>
              <a:pPr/>
              <a:t>10/02/2015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D87E-FC89-4941-938D-34DDE6EEB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B32A-9278-425C-9013-FEB9129808BE}" type="datetimeFigureOut">
              <a:rPr lang="en-US" smtClean="0"/>
              <a:pPr/>
              <a:t>10/02/2015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D87E-FC89-4941-938D-34DDE6EEB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B32A-9278-425C-9013-FEB9129808BE}" type="datetimeFigureOut">
              <a:rPr lang="en-US" smtClean="0"/>
              <a:pPr/>
              <a:t>10/02/2015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D87E-FC89-4941-938D-34DDE6EEB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B32A-9278-425C-9013-FEB9129808BE}" type="datetimeFigureOut">
              <a:rPr lang="en-US" smtClean="0"/>
              <a:pPr/>
              <a:t>10/02/2015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D87E-FC89-4941-938D-34DDE6EEB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B32A-9278-425C-9013-FEB9129808BE}" type="datetimeFigureOut">
              <a:rPr lang="en-US" smtClean="0"/>
              <a:pPr/>
              <a:t>10/02/2015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D87E-FC89-4941-938D-34DDE6EEB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B32A-9278-425C-9013-FEB9129808BE}" type="datetimeFigureOut">
              <a:rPr lang="en-US" smtClean="0"/>
              <a:pPr/>
              <a:t>10/02/2015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D87E-FC89-4941-938D-34DDE6EEB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B32A-9278-425C-9013-FEB9129808BE}" type="datetimeFigureOut">
              <a:rPr lang="en-US" smtClean="0"/>
              <a:pPr/>
              <a:t>10/02/2015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D87E-FC89-4941-938D-34DDE6EEB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B32A-9278-425C-9013-FEB9129808BE}" type="datetimeFigureOut">
              <a:rPr lang="en-US" smtClean="0"/>
              <a:pPr/>
              <a:t>10/02/2015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13D87E-FC89-4941-938D-34DDE6EEB1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B32A-9278-425C-9013-FEB9129808BE}" type="datetimeFigureOut">
              <a:rPr lang="en-US" smtClean="0"/>
              <a:pPr/>
              <a:t>10/02/2015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D87E-FC89-4941-938D-34DDE6EEB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B32A-9278-425C-9013-FEB9129808BE}" type="datetimeFigureOut">
              <a:rPr lang="en-US" smtClean="0"/>
              <a:pPr/>
              <a:t>10/02/2015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D13D87E-FC89-4941-938D-34DDE6EEB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E94B32A-9278-425C-9013-FEB9129808BE}" type="datetimeFigureOut">
              <a:rPr lang="en-US" smtClean="0"/>
              <a:pPr/>
              <a:t>10/02/2015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D87E-FC89-4941-938D-34DDE6EEB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E94B32A-9278-425C-9013-FEB9129808BE}" type="datetimeFigureOut">
              <a:rPr lang="en-US" smtClean="0"/>
              <a:pPr/>
              <a:t>10/02/2015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D13D87E-FC89-4941-938D-34DDE6EEB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med">
    <p:push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071" y="1667470"/>
            <a:ext cx="893385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  -  COME</a:t>
            </a:r>
            <a:endParaRPr lang="en-US" sz="8800" b="1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86000"/>
            <a:ext cx="8229600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Power  Point  Presentation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HIRACHAND NEMCHAND CALLEGE OF CAMMERCE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B.COM (II)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573589"/>
            <a:ext cx="7924800" cy="5208211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.03333 L 0 -0.165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6"/>
      <p:bldP spid="3" grpId="7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32766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200" b="1" dirty="0" smtClean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5034" y="365051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1608" y="914400"/>
            <a:ext cx="70807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77800">
                    <a:schemeClr val="tx1">
                      <a:alpha val="96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CONCLUSION</a:t>
            </a:r>
            <a:endParaRPr lang="en-US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77800">
                  <a:schemeClr val="tx1">
                    <a:alpha val="96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4086" y="2844800"/>
            <a:ext cx="6283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smtClean="0">
                <a:ln>
                  <a:solidFill>
                    <a:srgbClr val="CC00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THANK YOU !!!</a:t>
            </a:r>
            <a:endParaRPr lang="en-IN" sz="7200" b="1" i="1" dirty="0">
              <a:ln>
                <a:solidFill>
                  <a:srgbClr val="CC00CC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8006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HAVE NICE DAY</a:t>
            </a:r>
            <a:endParaRPr lang="en-IN" sz="8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8095" y="122910"/>
            <a:ext cx="37128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 Extra Bold" pitchFamily="18" charset="0"/>
              </a:rPr>
              <a:t>CONTENTS</a:t>
            </a:r>
            <a:endParaRPr lang="en-US" sz="44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362" y="1219200"/>
            <a:ext cx="82296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ln w="10541" cmpd="sng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EARLY  LIFE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ln w="10541" cmpd="sng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EDUCATION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ln w="10541" cmpd="sng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ENTRY IN –WIPRO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ln w="10541" cmpd="sng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ACHIEVEMENTS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ln w="10541" cmpd="sng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AWARDS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ln w="10541" cmpd="sng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LESSONS OF </a:t>
            </a:r>
            <a:r>
              <a:rPr lang="en-US" sz="2000" b="1" dirty="0" smtClean="0">
                <a:ln w="10541" cmpd="sng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AZIM </a:t>
            </a:r>
            <a:r>
              <a:rPr lang="en-US" sz="2000" b="1" dirty="0" smtClean="0">
                <a:ln w="10541" cmpd="sng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PREMJI</a:t>
            </a:r>
          </a:p>
          <a:p>
            <a:pPr marL="971550" lvl="1" indent="-514350">
              <a:buFont typeface="Wingdings" pitchFamily="2" charset="2"/>
              <a:buChar char="v"/>
            </a:pPr>
            <a:r>
              <a:rPr lang="en-US" sz="2000" b="1" dirty="0" smtClean="0">
                <a:ln w="10541" cmpd="sng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TAKE CHARGE</a:t>
            </a:r>
          </a:p>
          <a:p>
            <a:pPr marL="971550" lvl="1" indent="-514350">
              <a:buFont typeface="Wingdings" pitchFamily="2" charset="2"/>
              <a:buChar char="v"/>
            </a:pPr>
            <a:r>
              <a:rPr lang="en-US" sz="2000" b="1" dirty="0" smtClean="0">
                <a:ln w="10541" cmpd="sng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EARN YOUR HAPPINESS</a:t>
            </a:r>
          </a:p>
          <a:p>
            <a:pPr marL="971550" lvl="1" indent="-514350">
              <a:buFont typeface="Wingdings" pitchFamily="2" charset="2"/>
              <a:buChar char="v"/>
            </a:pPr>
            <a:r>
              <a:rPr lang="en-US" sz="2000" b="1" dirty="0" smtClean="0">
                <a:ln w="10541" cmpd="sng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NOTHING SUCCEEDS LIKE FAILURE</a:t>
            </a:r>
          </a:p>
          <a:p>
            <a:pPr marL="971550" lvl="1" indent="-514350">
              <a:buFont typeface="Wingdings" pitchFamily="2" charset="2"/>
              <a:buChar char="v"/>
            </a:pPr>
            <a:r>
              <a:rPr lang="en-US" sz="2000" b="1" dirty="0" smtClean="0">
                <a:ln w="10541" cmpd="sng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THERE HAS TO BE A BETTER WAY</a:t>
            </a:r>
          </a:p>
          <a:p>
            <a:pPr marL="971550" lvl="1" indent="-514350">
              <a:buFont typeface="Wingdings" pitchFamily="2" charset="2"/>
              <a:buChar char="v"/>
            </a:pPr>
            <a:r>
              <a:rPr lang="en-US" sz="2000" b="1" dirty="0" smtClean="0">
                <a:ln w="10541" cmpd="sng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NOTHING FAILS LIKE SUCCESS</a:t>
            </a:r>
          </a:p>
          <a:p>
            <a:pPr marL="971550" lvl="1" indent="-514350">
              <a:buFont typeface="Wingdings" pitchFamily="2" charset="2"/>
              <a:buChar char="v"/>
            </a:pPr>
            <a:r>
              <a:rPr lang="en-US" sz="2000" b="1" dirty="0" smtClean="0">
                <a:ln w="10541" cmpd="sng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RESPOND AND  NOT REACT</a:t>
            </a:r>
          </a:p>
          <a:p>
            <a:pPr marL="971550" lvl="1" indent="-514350">
              <a:buFont typeface="Wingdings" pitchFamily="2" charset="2"/>
              <a:buChar char="v"/>
            </a:pPr>
            <a:r>
              <a:rPr lang="en-US" sz="2000" b="1" dirty="0" smtClean="0">
                <a:ln w="10541" cmpd="sng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REMAIN PHUSICALLY  ACTIVE</a:t>
            </a:r>
          </a:p>
          <a:p>
            <a:pPr marL="971550" lvl="1" indent="-514350">
              <a:buFont typeface="Wingdings" pitchFamily="2" charset="2"/>
              <a:buChar char="v"/>
            </a:pPr>
            <a:r>
              <a:rPr lang="en-US" sz="2000" b="1" dirty="0" smtClean="0">
                <a:ln w="10541" cmpd="sng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NEVER COMPROMISE ON YOUR VALUES</a:t>
            </a:r>
          </a:p>
          <a:p>
            <a:pPr marL="971550" lvl="1" indent="-514350">
              <a:buFont typeface="Wingdings" pitchFamily="2" charset="2"/>
              <a:buChar char="v"/>
            </a:pPr>
            <a:r>
              <a:rPr lang="en-US" sz="2000" b="1" dirty="0" smtClean="0">
                <a:ln w="10541" cmpd="sng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PLAY  TO WIN </a:t>
            </a:r>
          </a:p>
          <a:p>
            <a:pPr marL="971550" lvl="1" indent="-514350">
              <a:buFont typeface="Wingdings" pitchFamily="2" charset="2"/>
              <a:buChar char="v"/>
            </a:pPr>
            <a:r>
              <a:rPr lang="en-US" sz="2000" b="1" dirty="0" smtClean="0">
                <a:ln w="10541" cmpd="sng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GIVE BECK TO SOCIETY</a:t>
            </a:r>
          </a:p>
          <a:p>
            <a:pPr marL="514350" indent="-514350">
              <a:buFont typeface="+mj-lt"/>
              <a:buAutoNum type="arabicPeriod"/>
            </a:pPr>
            <a:endParaRPr lang="en-US" sz="2000" b="1" dirty="0" smtClean="0">
              <a:ln w="10541" cmpd="sng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000" b="1" dirty="0" smtClean="0">
              <a:ln w="10541" cmpd="sng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000" b="1" dirty="0" smtClean="0">
              <a:ln w="10541" cmpd="sng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ln w="10541" cmpd="sng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7229" y="138294"/>
            <a:ext cx="5181600" cy="4114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2971" y="4436554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AZIM PREMJI WAS BORN ON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24</a:t>
            </a:r>
            <a:r>
              <a:rPr lang="en-US" sz="4400" b="1" baseline="30000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</a:t>
            </a:r>
            <a:r>
              <a:rPr lang="en-US" sz="4400" b="1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JULY 1945</a:t>
            </a:r>
            <a:endParaRPr lang="en-IN" sz="4400" b="1" dirty="0"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45720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30" y="609600"/>
            <a:ext cx="4390570" cy="38269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3971" y="663321"/>
            <a:ext cx="3762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S</a:t>
            </a:r>
            <a:r>
              <a:rPr lang="en-US" sz="4000" b="1" dirty="0" smtClean="0">
                <a:solidFill>
                  <a:srgbClr val="7030A0"/>
                </a:solidFill>
              </a:rPr>
              <a:t>t. MARY’S SCHOOL </a:t>
            </a:r>
          </a:p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IN MUMBAI.</a:t>
            </a:r>
            <a:endParaRPr lang="en-IN" sz="4000" b="1" dirty="0">
              <a:solidFill>
                <a:srgbClr val="7030A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1" y="3276600"/>
            <a:ext cx="4680856" cy="35124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198" y="5600220"/>
            <a:ext cx="4314373" cy="1175513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0"/>
            <a:ext cx="70104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724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CC00CC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AJIM PREMJI WAS ENTERED</a:t>
            </a:r>
          </a:p>
          <a:p>
            <a:pPr algn="ctr"/>
            <a:r>
              <a:rPr lang="en-US" sz="4000" b="1" dirty="0" smtClean="0">
                <a:ln>
                  <a:solidFill>
                    <a:srgbClr val="CC00CC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BUSINESS IN 1966.</a:t>
            </a:r>
            <a:endParaRPr lang="en-IN" sz="4000" b="1" dirty="0">
              <a:ln>
                <a:solidFill>
                  <a:srgbClr val="CC00CC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925896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5719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none" spc="0" dirty="0">
              <a:ln w="11430"/>
              <a:solidFill>
                <a:srgbClr val="86351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19520"/>
            <a:ext cx="588135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solidFill>
                  <a:srgbClr val="FF32C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ACHIEVENMENTS</a:t>
            </a:r>
            <a:endParaRPr lang="en-IN" sz="3600" b="1" dirty="0">
              <a:ln w="11430"/>
              <a:solidFill>
                <a:srgbClr val="FF32C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765851"/>
            <a:ext cx="807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3</a:t>
            </a:r>
            <a:r>
              <a:rPr lang="en-US" sz="2400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richest man in India.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Transformed WIPRO OILS into a large WIPRO SOFTWARE COMPANY.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2001 </a:t>
            </a:r>
            <a:r>
              <a:rPr lang="en-US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Premji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established a FOUNDATION FOR POOR STUDENTS.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member of PM’s Committee for trade and industry in India.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 made WIPRO the biggest  BPO service provider in India.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81075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AWARDS OF AZIM PREMJI</a:t>
            </a:r>
            <a:endParaRPr lang="en-IN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827406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Premji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awarded with  BUSINESSMAN OF THE YEAR in 2000.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awarded with BUSINESS LEADER OF THE YEAR in 2004.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of India awarded  him the PADAMBHUSHANA.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Azim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premji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got DOCTORATE from MUSLIM ALIGARH UNIVERSITY in 2008</a:t>
            </a:r>
            <a:endParaRPr lang="en-IN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024" y="0"/>
            <a:ext cx="8873951" cy="655320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2142</TotalTime>
  <Words>209</Words>
  <Application>Microsoft Office PowerPoint</Application>
  <PresentationFormat>On-screen Show (4:3)</PresentationFormat>
  <Paragraphs>57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Technic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smk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shubbu</dc:creator>
  <cp:lastModifiedBy>admin</cp:lastModifiedBy>
  <cp:revision>141</cp:revision>
  <dcterms:created xsi:type="dcterms:W3CDTF">2013-10-07T16:14:49Z</dcterms:created>
  <dcterms:modified xsi:type="dcterms:W3CDTF">2015-02-10T03:55:56Z</dcterms:modified>
</cp:coreProperties>
</file>