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9144000" cy="6858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3D2DE-2738-4A2E-9AA3-FF990A6E7044}" type="datetimeFigureOut">
              <a:rPr lang="en-US"/>
              <a:pPr>
                <a:defRPr/>
              </a:pPr>
              <a:t>4/9/2018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20107-866E-44B7-8A76-F95CC19634FE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 b="0" i="0">
                <a:solidFill>
                  <a:srgbClr val="320032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F0855-4188-4244-94B2-BF9CBC2FCE4D}" type="datetimeFigureOut">
              <a:rPr lang="en-US"/>
              <a:pPr>
                <a:defRPr/>
              </a:pPr>
              <a:t>4/9/2018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F6198-ED98-455F-9A4D-A32CEFD3CC35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 b="0" i="0">
                <a:solidFill>
                  <a:srgbClr val="320032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2A267-B1E2-425B-8ADD-A16E798B7DAD}" type="datetimeFigureOut">
              <a:rPr lang="en-US"/>
              <a:pPr>
                <a:defRPr/>
              </a:pPr>
              <a:t>4/9/2018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4DD21-44C8-4766-8440-7EBD5636A7A8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 b="0" i="0">
                <a:solidFill>
                  <a:srgbClr val="320032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8DE92-39C6-4AEC-9C1F-F583F45D876E}" type="datetimeFigureOut">
              <a:rPr lang="en-US"/>
              <a:pPr>
                <a:defRPr/>
              </a:pPr>
              <a:t>4/9/2018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181BF-CCE2-4D93-997D-D4DDAC2D4A25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k object 16"/>
          <p:cNvSpPr>
            <a:spLocks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143999" y="0"/>
              </a:cxn>
              <a:cxn ang="0">
                <a:pos x="9143999" y="6857999"/>
              </a:cxn>
              <a:cxn ang="0">
                <a:pos x="0" y="6857999"/>
              </a:cxn>
              <a:cxn ang="0">
                <a:pos x="0" y="0"/>
              </a:cxn>
            </a:cxnLst>
            <a:rect l="0" t="0" r="r" b="b"/>
            <a:pathLst>
              <a:path w="9144000" h="6858000">
                <a:moveTo>
                  <a:pt x="0" y="0"/>
                </a:moveTo>
                <a:lnTo>
                  <a:pt x="9143999" y="0"/>
                </a:lnTo>
                <a:lnTo>
                  <a:pt x="9143999" y="6857999"/>
                </a:lnTo>
                <a:lnTo>
                  <a:pt x="0" y="6857999"/>
                </a:lnTo>
                <a:lnTo>
                  <a:pt x="0" y="0"/>
                </a:lnTo>
                <a:close/>
              </a:path>
            </a:pathLst>
          </a:custGeom>
          <a:solidFill>
            <a:srgbClr val="FFFFE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3" name="bk object 17"/>
          <p:cNvSpPr>
            <a:spLocks/>
          </p:cNvSpPr>
          <p:nvPr/>
        </p:nvSpPr>
        <p:spPr bwMode="auto">
          <a:xfrm>
            <a:off x="0" y="0"/>
            <a:ext cx="609600" cy="4876800"/>
          </a:xfrm>
          <a:custGeom>
            <a:avLst/>
            <a:gdLst/>
            <a:ahLst/>
            <a:cxnLst>
              <a:cxn ang="0">
                <a:pos x="609599" y="0"/>
              </a:cxn>
              <a:cxn ang="0">
                <a:pos x="0" y="0"/>
              </a:cxn>
              <a:cxn ang="0">
                <a:pos x="0" y="4876799"/>
              </a:cxn>
              <a:cxn ang="0">
                <a:pos x="609599" y="4876799"/>
              </a:cxn>
              <a:cxn ang="0">
                <a:pos x="609599" y="0"/>
              </a:cxn>
            </a:cxnLst>
            <a:rect l="0" t="0" r="r" b="b"/>
            <a:pathLst>
              <a:path w="609600" h="4876800">
                <a:moveTo>
                  <a:pt x="609599" y="0"/>
                </a:moveTo>
                <a:lnTo>
                  <a:pt x="0" y="0"/>
                </a:lnTo>
                <a:lnTo>
                  <a:pt x="0" y="4876799"/>
                </a:lnTo>
                <a:lnTo>
                  <a:pt x="609599" y="4876799"/>
                </a:lnTo>
                <a:lnTo>
                  <a:pt x="609599" y="0"/>
                </a:lnTo>
                <a:close/>
              </a:path>
            </a:pathLst>
          </a:custGeom>
          <a:solidFill>
            <a:srgbClr val="CCCC9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4" name="bk object 18"/>
          <p:cNvSpPr>
            <a:spLocks/>
          </p:cNvSpPr>
          <p:nvPr/>
        </p:nvSpPr>
        <p:spPr bwMode="auto">
          <a:xfrm>
            <a:off x="6858000" y="1417638"/>
            <a:ext cx="1828800" cy="182562"/>
          </a:xfrm>
          <a:custGeom>
            <a:avLst/>
            <a:gdLst/>
            <a:ahLst/>
            <a:cxnLst>
              <a:cxn ang="0">
                <a:pos x="1828799" y="0"/>
              </a:cxn>
              <a:cxn ang="0">
                <a:pos x="0" y="0"/>
              </a:cxn>
              <a:cxn ang="0">
                <a:pos x="0" y="182879"/>
              </a:cxn>
              <a:cxn ang="0">
                <a:pos x="1828799" y="182879"/>
              </a:cxn>
              <a:cxn ang="0">
                <a:pos x="1828799" y="0"/>
              </a:cxn>
            </a:cxnLst>
            <a:rect l="0" t="0" r="r" b="b"/>
            <a:pathLst>
              <a:path w="1828800" h="182880">
                <a:moveTo>
                  <a:pt x="1828799" y="0"/>
                </a:moveTo>
                <a:lnTo>
                  <a:pt x="0" y="0"/>
                </a:lnTo>
                <a:lnTo>
                  <a:pt x="0" y="182879"/>
                </a:lnTo>
                <a:lnTo>
                  <a:pt x="1828799" y="182879"/>
                </a:lnTo>
                <a:lnTo>
                  <a:pt x="1828799" y="0"/>
                </a:lnTo>
                <a:close/>
              </a:path>
            </a:pathLst>
          </a:custGeom>
          <a:solidFill>
            <a:srgbClr val="B1B1B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5" name="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D5C46CA-A35C-4726-B719-63869E130086}" type="datetimeFigureOut">
              <a:rPr lang="en-US"/>
              <a:pPr>
                <a:defRPr/>
              </a:pPr>
              <a:t>4/9/2018</a:t>
            </a:fld>
            <a:endParaRPr lang="en-US"/>
          </a:p>
        </p:txBody>
      </p:sp>
      <p:sp>
        <p:nvSpPr>
          <p:cNvPr id="7" name="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DFB62B9-71A7-425D-B161-AA16CEA2B607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k object 16"/>
          <p:cNvSpPr>
            <a:spLocks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143999" y="0"/>
              </a:cxn>
              <a:cxn ang="0">
                <a:pos x="9143999" y="6857999"/>
              </a:cxn>
              <a:cxn ang="0">
                <a:pos x="0" y="6857999"/>
              </a:cxn>
              <a:cxn ang="0">
                <a:pos x="0" y="0"/>
              </a:cxn>
            </a:cxnLst>
            <a:rect l="0" t="0" r="r" b="b"/>
            <a:pathLst>
              <a:path w="9144000" h="6858000">
                <a:moveTo>
                  <a:pt x="0" y="0"/>
                </a:moveTo>
                <a:lnTo>
                  <a:pt x="9143999" y="0"/>
                </a:lnTo>
                <a:lnTo>
                  <a:pt x="9143999" y="6857999"/>
                </a:lnTo>
                <a:lnTo>
                  <a:pt x="0" y="6857999"/>
                </a:lnTo>
                <a:lnTo>
                  <a:pt x="0" y="0"/>
                </a:lnTo>
                <a:close/>
              </a:path>
            </a:pathLst>
          </a:custGeom>
          <a:solidFill>
            <a:srgbClr val="FFFFE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027" name="Holder 2"/>
          <p:cNvSpPr>
            <a:spLocks noGrp="1"/>
          </p:cNvSpPr>
          <p:nvPr>
            <p:ph type="title"/>
          </p:nvPr>
        </p:nvSpPr>
        <p:spPr bwMode="auto">
          <a:xfrm>
            <a:off x="992188" y="352425"/>
            <a:ext cx="7159625" cy="108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smtClean="0"/>
          </a:p>
        </p:txBody>
      </p:sp>
      <p:sp>
        <p:nvSpPr>
          <p:cNvPr id="1028" name="Holder 3"/>
          <p:cNvSpPr>
            <a:spLocks noGrp="1"/>
          </p:cNvSpPr>
          <p:nvPr>
            <p:ph type="body" idx="1"/>
          </p:nvPr>
        </p:nvSpPr>
        <p:spPr bwMode="auto">
          <a:xfrm>
            <a:off x="992188" y="1701800"/>
            <a:ext cx="7159625" cy="38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325" y="6378575"/>
            <a:ext cx="292735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8575"/>
            <a:ext cx="2103438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8A8FA3-C1DD-48AF-B4F8-ABD99BED1D17}" type="datetimeFigureOut">
              <a:rPr lang="en-US"/>
              <a:pPr>
                <a:defRPr/>
              </a:pPr>
              <a:t>4/9/2018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363" y="6378575"/>
            <a:ext cx="2103437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8B21F5-85DD-4C74-B58E-CB0E9B526156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/>
          <p:cNvSpPr>
            <a:spLocks/>
          </p:cNvSpPr>
          <p:nvPr/>
        </p:nvSpPr>
        <p:spPr bwMode="auto">
          <a:xfrm>
            <a:off x="0" y="0"/>
            <a:ext cx="1752600" cy="4876800"/>
          </a:xfrm>
          <a:custGeom>
            <a:avLst/>
            <a:gdLst/>
            <a:ahLst/>
            <a:cxnLst>
              <a:cxn ang="0">
                <a:pos x="1752599" y="0"/>
              </a:cxn>
              <a:cxn ang="0">
                <a:pos x="0" y="0"/>
              </a:cxn>
              <a:cxn ang="0">
                <a:pos x="0" y="4876799"/>
              </a:cxn>
              <a:cxn ang="0">
                <a:pos x="1752599" y="4876799"/>
              </a:cxn>
              <a:cxn ang="0">
                <a:pos x="1752599" y="0"/>
              </a:cxn>
            </a:cxnLst>
            <a:rect l="0" t="0" r="r" b="b"/>
            <a:pathLst>
              <a:path w="1752600" h="4876800">
                <a:moveTo>
                  <a:pt x="1752599" y="0"/>
                </a:moveTo>
                <a:lnTo>
                  <a:pt x="0" y="0"/>
                </a:lnTo>
                <a:lnTo>
                  <a:pt x="0" y="4876799"/>
                </a:lnTo>
                <a:lnTo>
                  <a:pt x="1752599" y="4876799"/>
                </a:lnTo>
                <a:lnTo>
                  <a:pt x="1752599" y="0"/>
                </a:lnTo>
                <a:close/>
              </a:path>
            </a:pathLst>
          </a:custGeom>
          <a:solidFill>
            <a:srgbClr val="CCCC9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3075" name="object 3"/>
          <p:cNvSpPr>
            <a:spLocks/>
          </p:cNvSpPr>
          <p:nvPr/>
        </p:nvSpPr>
        <p:spPr bwMode="auto">
          <a:xfrm>
            <a:off x="990600" y="3505200"/>
            <a:ext cx="7772400" cy="2438400"/>
          </a:xfrm>
          <a:custGeom>
            <a:avLst/>
            <a:gdLst/>
            <a:ahLst/>
            <a:cxnLst>
              <a:cxn ang="0">
                <a:pos x="7772399" y="0"/>
              </a:cxn>
              <a:cxn ang="0">
                <a:pos x="0" y="0"/>
              </a:cxn>
              <a:cxn ang="0">
                <a:pos x="0" y="2438399"/>
              </a:cxn>
              <a:cxn ang="0">
                <a:pos x="7772399" y="2438399"/>
              </a:cxn>
              <a:cxn ang="0">
                <a:pos x="7772399" y="0"/>
              </a:cxn>
            </a:cxnLst>
            <a:rect l="0" t="0" r="r" b="b"/>
            <a:pathLst>
              <a:path w="7772400" h="2438400">
                <a:moveTo>
                  <a:pt x="7772399" y="0"/>
                </a:moveTo>
                <a:lnTo>
                  <a:pt x="0" y="0"/>
                </a:lnTo>
                <a:lnTo>
                  <a:pt x="0" y="2438399"/>
                </a:lnTo>
                <a:lnTo>
                  <a:pt x="7772399" y="2438399"/>
                </a:lnTo>
                <a:lnTo>
                  <a:pt x="7772399" y="0"/>
                </a:lnTo>
                <a:close/>
              </a:path>
            </a:pathLst>
          </a:custGeom>
          <a:solidFill>
            <a:srgbClr val="320032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3076" name="object 4"/>
          <p:cNvSpPr>
            <a:spLocks/>
          </p:cNvSpPr>
          <p:nvPr/>
        </p:nvSpPr>
        <p:spPr bwMode="auto">
          <a:xfrm>
            <a:off x="1038225" y="3733800"/>
            <a:ext cx="7648575" cy="2138363"/>
          </a:xfrm>
          <a:custGeom>
            <a:avLst/>
            <a:gdLst/>
            <a:ahLst/>
            <a:cxnLst>
              <a:cxn ang="0">
                <a:pos x="7647943" y="0"/>
              </a:cxn>
              <a:cxn ang="0">
                <a:pos x="0" y="0"/>
              </a:cxn>
              <a:cxn ang="0">
                <a:pos x="0" y="2138684"/>
              </a:cxn>
              <a:cxn ang="0">
                <a:pos x="7647943" y="2138684"/>
              </a:cxn>
              <a:cxn ang="0">
                <a:pos x="7647943" y="0"/>
              </a:cxn>
            </a:cxnLst>
            <a:rect l="0" t="0" r="r" b="b"/>
            <a:pathLst>
              <a:path w="7647940" h="2138679">
                <a:moveTo>
                  <a:pt x="7647943" y="0"/>
                </a:moveTo>
                <a:lnTo>
                  <a:pt x="0" y="0"/>
                </a:lnTo>
                <a:lnTo>
                  <a:pt x="0" y="2138684"/>
                </a:lnTo>
                <a:lnTo>
                  <a:pt x="7647943" y="2138684"/>
                </a:lnTo>
                <a:lnTo>
                  <a:pt x="7647943" y="0"/>
                </a:lnTo>
                <a:close/>
              </a:path>
            </a:pathLst>
          </a:custGeom>
          <a:solidFill>
            <a:srgbClr val="FFFFE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3077" name="object 5"/>
          <p:cNvSpPr>
            <a:spLocks/>
          </p:cNvSpPr>
          <p:nvPr/>
        </p:nvSpPr>
        <p:spPr bwMode="auto">
          <a:xfrm>
            <a:off x="0" y="4876800"/>
            <a:ext cx="9906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90599" y="0"/>
              </a:cxn>
            </a:cxnLst>
            <a:rect l="0" t="0" r="r" b="b"/>
            <a:pathLst>
              <a:path w="990600">
                <a:moveTo>
                  <a:pt x="0" y="0"/>
                </a:moveTo>
                <a:lnTo>
                  <a:pt x="990599" y="0"/>
                </a:lnTo>
              </a:path>
            </a:pathLst>
          </a:custGeom>
          <a:noFill/>
          <a:ln w="50676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3078" name="object 6"/>
          <p:cNvSpPr>
            <a:spLocks/>
          </p:cNvSpPr>
          <p:nvPr/>
        </p:nvSpPr>
        <p:spPr bwMode="auto">
          <a:xfrm>
            <a:off x="6273800" y="533400"/>
            <a:ext cx="2438400" cy="304800"/>
          </a:xfrm>
          <a:custGeom>
            <a:avLst/>
            <a:gdLst/>
            <a:ahLst/>
            <a:cxnLst>
              <a:cxn ang="0">
                <a:pos x="2438399" y="0"/>
              </a:cxn>
              <a:cxn ang="0">
                <a:pos x="0" y="0"/>
              </a:cxn>
              <a:cxn ang="0">
                <a:pos x="0" y="304799"/>
              </a:cxn>
              <a:cxn ang="0">
                <a:pos x="2438399" y="304799"/>
              </a:cxn>
              <a:cxn ang="0">
                <a:pos x="2438399" y="0"/>
              </a:cxn>
            </a:cxnLst>
            <a:rect l="0" t="0" r="r" b="b"/>
            <a:pathLst>
              <a:path w="2438400" h="304800">
                <a:moveTo>
                  <a:pt x="2438399" y="0"/>
                </a:moveTo>
                <a:lnTo>
                  <a:pt x="0" y="0"/>
                </a:lnTo>
                <a:lnTo>
                  <a:pt x="0" y="304799"/>
                </a:lnTo>
                <a:lnTo>
                  <a:pt x="2438399" y="304799"/>
                </a:lnTo>
                <a:lnTo>
                  <a:pt x="2438399" y="0"/>
                </a:lnTo>
                <a:close/>
              </a:path>
            </a:pathLst>
          </a:custGeom>
          <a:solidFill>
            <a:srgbClr val="B1B1B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3079" name="object 7"/>
          <p:cNvSpPr>
            <a:spLocks/>
          </p:cNvSpPr>
          <p:nvPr/>
        </p:nvSpPr>
        <p:spPr bwMode="auto">
          <a:xfrm>
            <a:off x="635000" y="685800"/>
            <a:ext cx="80772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077193" y="0"/>
              </a:cxn>
            </a:cxnLst>
            <a:rect l="0" t="0" r="r" b="b"/>
            <a:pathLst>
              <a:path w="8077200">
                <a:moveTo>
                  <a:pt x="0" y="0"/>
                </a:moveTo>
                <a:lnTo>
                  <a:pt x="8077193" y="0"/>
                </a:lnTo>
              </a:path>
            </a:pathLst>
          </a:custGeom>
          <a:noFill/>
          <a:ln w="44207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8" name="object 8"/>
          <p:cNvSpPr txBox="1"/>
          <p:nvPr/>
        </p:nvSpPr>
        <p:spPr>
          <a:xfrm>
            <a:off x="2135188" y="1338263"/>
            <a:ext cx="6029325" cy="138499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algn="ctr">
              <a:tabLst>
                <a:tab pos="3313113" algn="l"/>
              </a:tabLst>
            </a:pPr>
            <a:r>
              <a:rPr lang="en-US" i="1" dirty="0" smtClean="0">
                <a:solidFill>
                  <a:srgbClr val="320032"/>
                </a:solidFill>
                <a:latin typeface="Book Antiqua" pitchFamily="18" charset="0"/>
                <a:cs typeface="Times New Roman" pitchFamily="18" charset="0"/>
              </a:rPr>
              <a:t>HS300 MODULE 6 </a:t>
            </a:r>
          </a:p>
          <a:p>
            <a:pPr marL="12700">
              <a:tabLst>
                <a:tab pos="3313113" algn="l"/>
              </a:tabLst>
            </a:pPr>
            <a:r>
              <a:rPr lang="en-US" sz="3600" i="1" dirty="0" smtClean="0">
                <a:solidFill>
                  <a:srgbClr val="320032"/>
                </a:solidFill>
                <a:latin typeface="Book Antiqua" pitchFamily="18" charset="0"/>
                <a:cs typeface="Times New Roman" pitchFamily="18" charset="0"/>
              </a:rPr>
              <a:t>Transactional, Charismatic </a:t>
            </a:r>
            <a:r>
              <a:rPr lang="en-US" sz="3600" i="1" dirty="0">
                <a:solidFill>
                  <a:srgbClr val="320032"/>
                </a:solidFill>
                <a:latin typeface="Book Antiqua" pitchFamily="18" charset="0"/>
                <a:cs typeface="Times New Roman" pitchFamily="18" charset="0"/>
              </a:rPr>
              <a:t>and Transformational Leadership.</a:t>
            </a:r>
            <a:endParaRPr lang="en-US" sz="3600" i="1" dirty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86400" y="4800600"/>
            <a:ext cx="3048000" cy="98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r">
              <a:buNone/>
            </a:pPr>
            <a:r>
              <a:rPr lang="en-IN" sz="1600" dirty="0" smtClean="0"/>
              <a:t>Prof. Baiju B.S</a:t>
            </a:r>
          </a:p>
          <a:p>
            <a:pPr algn="r">
              <a:buNone/>
            </a:pPr>
            <a:r>
              <a:rPr lang="en-IN" sz="1600" dirty="0" smtClean="0"/>
              <a:t>HOD, Dept</a:t>
            </a:r>
            <a:r>
              <a:rPr lang="en-IN" sz="1600" dirty="0" smtClean="0"/>
              <a:t>. of </a:t>
            </a:r>
            <a:r>
              <a:rPr lang="en-IN" sz="1600" dirty="0" smtClean="0"/>
              <a:t>Applied Sciences</a:t>
            </a:r>
          </a:p>
          <a:p>
            <a:pPr algn="r">
              <a:buNone/>
            </a:pPr>
            <a:r>
              <a:rPr lang="en-IN" sz="1600" dirty="0" smtClean="0"/>
              <a:t>MEA Engineering College</a:t>
            </a:r>
          </a:p>
          <a:p>
            <a:pPr algn="r">
              <a:buNone/>
            </a:pPr>
            <a:r>
              <a:rPr lang="en-IN" sz="1600" dirty="0" smtClean="0"/>
              <a:t>bsbaiju@gmail.com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bject 2"/>
          <p:cNvSpPr>
            <a:spLocks/>
          </p:cNvSpPr>
          <p:nvPr/>
        </p:nvSpPr>
        <p:spPr bwMode="auto">
          <a:xfrm>
            <a:off x="0" y="0"/>
            <a:ext cx="609600" cy="4876800"/>
          </a:xfrm>
          <a:custGeom>
            <a:avLst/>
            <a:gdLst/>
            <a:ahLst/>
            <a:cxnLst>
              <a:cxn ang="0">
                <a:pos x="609599" y="0"/>
              </a:cxn>
              <a:cxn ang="0">
                <a:pos x="0" y="0"/>
              </a:cxn>
              <a:cxn ang="0">
                <a:pos x="0" y="4876799"/>
              </a:cxn>
              <a:cxn ang="0">
                <a:pos x="609599" y="4876799"/>
              </a:cxn>
              <a:cxn ang="0">
                <a:pos x="609599" y="0"/>
              </a:cxn>
            </a:cxnLst>
            <a:rect l="0" t="0" r="r" b="b"/>
            <a:pathLst>
              <a:path w="609600" h="4876800">
                <a:moveTo>
                  <a:pt x="609599" y="0"/>
                </a:moveTo>
                <a:lnTo>
                  <a:pt x="0" y="0"/>
                </a:lnTo>
                <a:lnTo>
                  <a:pt x="0" y="4876799"/>
                </a:lnTo>
                <a:lnTo>
                  <a:pt x="609599" y="4876799"/>
                </a:lnTo>
                <a:lnTo>
                  <a:pt x="609599" y="0"/>
                </a:lnTo>
                <a:close/>
              </a:path>
            </a:pathLst>
          </a:custGeom>
          <a:solidFill>
            <a:srgbClr val="CCCC9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3315" name="object 3"/>
          <p:cNvSpPr>
            <a:spLocks/>
          </p:cNvSpPr>
          <p:nvPr/>
        </p:nvSpPr>
        <p:spPr bwMode="auto">
          <a:xfrm>
            <a:off x="6858000" y="1417638"/>
            <a:ext cx="1828800" cy="182562"/>
          </a:xfrm>
          <a:custGeom>
            <a:avLst/>
            <a:gdLst/>
            <a:ahLst/>
            <a:cxnLst>
              <a:cxn ang="0">
                <a:pos x="1828799" y="0"/>
              </a:cxn>
              <a:cxn ang="0">
                <a:pos x="0" y="0"/>
              </a:cxn>
              <a:cxn ang="0">
                <a:pos x="0" y="182879"/>
              </a:cxn>
              <a:cxn ang="0">
                <a:pos x="1828799" y="182879"/>
              </a:cxn>
              <a:cxn ang="0">
                <a:pos x="1828799" y="0"/>
              </a:cxn>
            </a:cxnLst>
            <a:rect l="0" t="0" r="r" b="b"/>
            <a:pathLst>
              <a:path w="1828800" h="182880">
                <a:moveTo>
                  <a:pt x="1828799" y="0"/>
                </a:moveTo>
                <a:lnTo>
                  <a:pt x="0" y="0"/>
                </a:lnTo>
                <a:lnTo>
                  <a:pt x="0" y="182879"/>
                </a:lnTo>
                <a:lnTo>
                  <a:pt x="1828799" y="182879"/>
                </a:lnTo>
                <a:lnTo>
                  <a:pt x="1828799" y="0"/>
                </a:lnTo>
                <a:close/>
              </a:path>
            </a:pathLst>
          </a:custGeom>
          <a:solidFill>
            <a:srgbClr val="B1B1B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3316" name="object 4"/>
          <p:cNvSpPr>
            <a:spLocks/>
          </p:cNvSpPr>
          <p:nvPr/>
        </p:nvSpPr>
        <p:spPr bwMode="auto">
          <a:xfrm>
            <a:off x="381000" y="1493838"/>
            <a:ext cx="83058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305799" y="0"/>
              </a:cxn>
            </a:cxnLst>
            <a:rect l="0" t="0" r="r" b="b"/>
            <a:pathLst>
              <a:path w="8305800">
                <a:moveTo>
                  <a:pt x="0" y="0"/>
                </a:moveTo>
                <a:lnTo>
                  <a:pt x="8305799" y="0"/>
                </a:lnTo>
              </a:path>
            </a:pathLst>
          </a:custGeom>
          <a:noFill/>
          <a:ln w="19048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3317" name="object 5"/>
          <p:cNvSpPr>
            <a:spLocks/>
          </p:cNvSpPr>
          <p:nvPr/>
        </p:nvSpPr>
        <p:spPr bwMode="auto">
          <a:xfrm>
            <a:off x="0" y="4876800"/>
            <a:ext cx="6096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9599" y="0"/>
              </a:cxn>
            </a:cxnLst>
            <a:rect l="0" t="0" r="r" b="b"/>
            <a:pathLst>
              <a:path w="609600">
                <a:moveTo>
                  <a:pt x="0" y="0"/>
                </a:moveTo>
                <a:lnTo>
                  <a:pt x="609599" y="0"/>
                </a:lnTo>
              </a:path>
            </a:pathLst>
          </a:custGeom>
          <a:noFill/>
          <a:ln w="44207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6" name="object 6"/>
          <p:cNvSpPr txBox="1"/>
          <p:nvPr/>
        </p:nvSpPr>
        <p:spPr>
          <a:xfrm>
            <a:off x="992188" y="620713"/>
            <a:ext cx="7392987" cy="492443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200" i="1" spc="-45" dirty="0">
                <a:solidFill>
                  <a:srgbClr val="320032"/>
                </a:solidFill>
                <a:latin typeface="Book Antiqua" pitchFamily="18" charset="0"/>
                <a:cs typeface="Times New Roman"/>
              </a:rPr>
              <a:t>C</a:t>
            </a:r>
            <a:r>
              <a:rPr sz="3200" i="1" spc="-25" dirty="0">
                <a:solidFill>
                  <a:srgbClr val="320032"/>
                </a:solidFill>
                <a:latin typeface="Book Antiqua" pitchFamily="18" charset="0"/>
                <a:cs typeface="Times New Roman"/>
              </a:rPr>
              <a:t>ha</a:t>
            </a:r>
            <a:r>
              <a:rPr sz="3200" i="1" spc="5" dirty="0">
                <a:solidFill>
                  <a:srgbClr val="320032"/>
                </a:solidFill>
                <a:latin typeface="Book Antiqua" pitchFamily="18" charset="0"/>
                <a:cs typeface="Times New Roman"/>
              </a:rPr>
              <a:t>r</a:t>
            </a:r>
            <a:r>
              <a:rPr sz="3200" i="1" spc="-25" dirty="0">
                <a:solidFill>
                  <a:srgbClr val="320032"/>
                </a:solidFill>
                <a:latin typeface="Book Antiqua" pitchFamily="18" charset="0"/>
                <a:cs typeface="Times New Roman"/>
              </a:rPr>
              <a:t>i</a:t>
            </a:r>
            <a:r>
              <a:rPr sz="3200" i="1" spc="-5" dirty="0">
                <a:solidFill>
                  <a:srgbClr val="320032"/>
                </a:solidFill>
                <a:latin typeface="Book Antiqua" pitchFamily="18" charset="0"/>
                <a:cs typeface="Times New Roman"/>
              </a:rPr>
              <a:t>s</a:t>
            </a:r>
            <a:r>
              <a:rPr sz="3200" i="1" spc="-35" dirty="0">
                <a:solidFill>
                  <a:srgbClr val="320032"/>
                </a:solidFill>
                <a:latin typeface="Book Antiqua" pitchFamily="18" charset="0"/>
                <a:cs typeface="Times New Roman"/>
              </a:rPr>
              <a:t>m</a:t>
            </a:r>
            <a:r>
              <a:rPr sz="3200" i="1" spc="-25" dirty="0">
                <a:solidFill>
                  <a:srgbClr val="320032"/>
                </a:solidFill>
                <a:latin typeface="Book Antiqua" pitchFamily="18" charset="0"/>
                <a:cs typeface="Times New Roman"/>
              </a:rPr>
              <a:t>at</a:t>
            </a:r>
            <a:r>
              <a:rPr sz="3200" i="1" spc="-20" dirty="0">
                <a:solidFill>
                  <a:srgbClr val="320032"/>
                </a:solidFill>
                <a:latin typeface="Book Antiqua" pitchFamily="18" charset="0"/>
                <a:cs typeface="Times New Roman"/>
              </a:rPr>
              <a:t>ic</a:t>
            </a:r>
            <a:r>
              <a:rPr sz="3200" i="1" spc="-5" dirty="0">
                <a:solidFill>
                  <a:srgbClr val="320032"/>
                </a:solidFill>
                <a:latin typeface="Book Antiqua" pitchFamily="18" charset="0"/>
                <a:cs typeface="Times New Roman"/>
              </a:rPr>
              <a:t> </a:t>
            </a:r>
            <a:r>
              <a:rPr sz="3200" i="1" spc="-30" dirty="0">
                <a:solidFill>
                  <a:srgbClr val="320032"/>
                </a:solidFill>
                <a:latin typeface="Book Antiqua" pitchFamily="18" charset="0"/>
                <a:cs typeface="Times New Roman"/>
              </a:rPr>
              <a:t>L</a:t>
            </a:r>
            <a:r>
              <a:rPr sz="3200" i="1" spc="-25" dirty="0">
                <a:solidFill>
                  <a:srgbClr val="320032"/>
                </a:solidFill>
                <a:latin typeface="Book Antiqua" pitchFamily="18" charset="0"/>
                <a:cs typeface="Times New Roman"/>
              </a:rPr>
              <a:t>eade</a:t>
            </a:r>
            <a:r>
              <a:rPr sz="3200" i="1" dirty="0">
                <a:solidFill>
                  <a:srgbClr val="320032"/>
                </a:solidFill>
                <a:latin typeface="Book Antiqua" pitchFamily="18" charset="0"/>
                <a:cs typeface="Times New Roman"/>
              </a:rPr>
              <a:t>rsh</a:t>
            </a:r>
            <a:r>
              <a:rPr sz="3200" i="1" spc="-10" dirty="0">
                <a:solidFill>
                  <a:srgbClr val="320032"/>
                </a:solidFill>
                <a:latin typeface="Book Antiqua" pitchFamily="18" charset="0"/>
                <a:cs typeface="Times New Roman"/>
              </a:rPr>
              <a:t>i</a:t>
            </a:r>
            <a:r>
              <a:rPr sz="3200" i="1" dirty="0">
                <a:solidFill>
                  <a:srgbClr val="320032"/>
                </a:solidFill>
                <a:latin typeface="Book Antiqua" pitchFamily="18" charset="0"/>
                <a:cs typeface="Times New Roman"/>
              </a:rPr>
              <a:t>p </a:t>
            </a:r>
            <a:r>
              <a:rPr sz="3200" i="1" spc="-45" dirty="0">
                <a:solidFill>
                  <a:srgbClr val="320032"/>
                </a:solidFill>
                <a:latin typeface="Book Antiqua" pitchFamily="18" charset="0"/>
                <a:cs typeface="Times New Roman"/>
              </a:rPr>
              <a:t>B</a:t>
            </a:r>
            <a:r>
              <a:rPr sz="3200" i="1" spc="-25" dirty="0">
                <a:solidFill>
                  <a:srgbClr val="320032"/>
                </a:solidFill>
                <a:latin typeface="Book Antiqua" pitchFamily="18" charset="0"/>
                <a:cs typeface="Times New Roman"/>
              </a:rPr>
              <a:t>eha</a:t>
            </a:r>
            <a:r>
              <a:rPr sz="3200" i="1" spc="-20" dirty="0">
                <a:solidFill>
                  <a:srgbClr val="320032"/>
                </a:solidFill>
                <a:latin typeface="Book Antiqua" pitchFamily="18" charset="0"/>
                <a:cs typeface="Times New Roman"/>
              </a:rPr>
              <a:t>vi</a:t>
            </a:r>
            <a:r>
              <a:rPr sz="3200" i="1" dirty="0">
                <a:solidFill>
                  <a:srgbClr val="320032"/>
                </a:solidFill>
                <a:latin typeface="Book Antiqua" pitchFamily="18" charset="0"/>
                <a:cs typeface="Times New Roman"/>
              </a:rPr>
              <a:t>ors</a:t>
            </a:r>
            <a:endParaRPr sz="3200" i="1">
              <a:latin typeface="Book Antiqua" pitchFamily="18" charset="0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38200" y="1652589"/>
            <a:ext cx="7848600" cy="55399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27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sz="2000" i="1" spc="-20">
                <a:latin typeface="Book Antiqua" pitchFamily="18" charset="0"/>
                <a:cs typeface="Arial"/>
              </a:rPr>
              <a:t>G</a:t>
            </a:r>
            <a:r>
              <a:rPr sz="2000" i="1" spc="-5">
                <a:latin typeface="Book Antiqua" pitchFamily="18" charset="0"/>
                <a:cs typeface="Arial"/>
              </a:rPr>
              <a:t>o</a:t>
            </a:r>
            <a:r>
              <a:rPr sz="2000" i="1" spc="5">
                <a:latin typeface="Book Antiqua" pitchFamily="18" charset="0"/>
                <a:cs typeface="Arial"/>
              </a:rPr>
              <a:t>a</a:t>
            </a:r>
            <a:r>
              <a:rPr sz="2000" i="1">
                <a:latin typeface="Book Antiqua" pitchFamily="18" charset="0"/>
                <a:cs typeface="Arial"/>
              </a:rPr>
              <a:t>l</a:t>
            </a:r>
            <a:r>
              <a:rPr sz="2000" i="1" spc="45">
                <a:latin typeface="Book Antiqua" pitchFamily="18" charset="0"/>
                <a:cs typeface="Times New Roman"/>
              </a:rPr>
              <a:t> </a:t>
            </a:r>
            <a:r>
              <a:rPr sz="2000" i="1" spc="-15" smtClean="0">
                <a:latin typeface="Book Antiqua" pitchFamily="18" charset="0"/>
                <a:cs typeface="Arial"/>
              </a:rPr>
              <a:t>A</a:t>
            </a:r>
            <a:r>
              <a:rPr sz="2000" i="1" smtClean="0">
                <a:latin typeface="Book Antiqua" pitchFamily="18" charset="0"/>
                <a:cs typeface="Arial"/>
              </a:rPr>
              <a:t>r</a:t>
            </a:r>
            <a:r>
              <a:rPr sz="2000" i="1" spc="-20" smtClean="0">
                <a:latin typeface="Book Antiqua" pitchFamily="18" charset="0"/>
                <a:cs typeface="Arial"/>
              </a:rPr>
              <a:t>t</a:t>
            </a:r>
            <a:r>
              <a:rPr sz="2000" i="1" spc="-5" smtClean="0">
                <a:latin typeface="Book Antiqua" pitchFamily="18" charset="0"/>
                <a:cs typeface="Arial"/>
              </a:rPr>
              <a:t>i</a:t>
            </a:r>
            <a:r>
              <a:rPr sz="2000" i="1" spc="5" smtClean="0">
                <a:latin typeface="Book Antiqua" pitchFamily="18" charset="0"/>
                <a:cs typeface="Arial"/>
              </a:rPr>
              <a:t>cu</a:t>
            </a:r>
            <a:r>
              <a:rPr sz="2000" i="1" spc="-5" smtClean="0">
                <a:latin typeface="Book Antiqua" pitchFamily="18" charset="0"/>
                <a:cs typeface="Arial"/>
              </a:rPr>
              <a:t>l</a:t>
            </a:r>
            <a:r>
              <a:rPr sz="2000" i="1" spc="5" smtClean="0">
                <a:latin typeface="Book Antiqua" pitchFamily="18" charset="0"/>
                <a:cs typeface="Arial"/>
              </a:rPr>
              <a:t>a</a:t>
            </a:r>
            <a:r>
              <a:rPr sz="2000" i="1" spc="-20" smtClean="0">
                <a:latin typeface="Book Antiqua" pitchFamily="18" charset="0"/>
                <a:cs typeface="Arial"/>
              </a:rPr>
              <a:t>t</a:t>
            </a:r>
            <a:r>
              <a:rPr sz="2000" i="1" spc="-5" smtClean="0">
                <a:latin typeface="Book Antiqua" pitchFamily="18" charset="0"/>
                <a:cs typeface="Arial"/>
              </a:rPr>
              <a:t>i</a:t>
            </a:r>
            <a:r>
              <a:rPr sz="2000" i="1" spc="5" smtClean="0">
                <a:latin typeface="Book Antiqua" pitchFamily="18" charset="0"/>
                <a:cs typeface="Arial"/>
              </a:rPr>
              <a:t>o</a:t>
            </a:r>
            <a:r>
              <a:rPr sz="2000" i="1" smtClean="0">
                <a:latin typeface="Book Antiqua" pitchFamily="18" charset="0"/>
                <a:cs typeface="Arial"/>
              </a:rPr>
              <a:t>n</a:t>
            </a:r>
            <a:endParaRPr lang="en-IN" sz="2000" i="1" dirty="0" smtClean="0">
              <a:latin typeface="Book Antiqua" pitchFamily="18" charset="0"/>
              <a:cs typeface="Arial"/>
            </a:endParaRPr>
          </a:p>
          <a:p>
            <a:pPr marL="127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sz="2000" i="1" spc="-15" dirty="0" smtClean="0">
                <a:latin typeface="Book Antiqua" pitchFamily="18" charset="0"/>
                <a:cs typeface="Arial"/>
              </a:rPr>
              <a:t>A</a:t>
            </a:r>
            <a:r>
              <a:rPr lang="en-IN" sz="2000" i="1" spc="45" dirty="0" smtClean="0">
                <a:latin typeface="Book Antiqua" pitchFamily="18" charset="0"/>
                <a:cs typeface="Times New Roman"/>
              </a:rPr>
              <a:t> </a:t>
            </a:r>
            <a:r>
              <a:rPr lang="en-IN" sz="2000" i="1" spc="-20" dirty="0">
                <a:latin typeface="Book Antiqua" pitchFamily="18" charset="0"/>
                <a:cs typeface="Arial"/>
              </a:rPr>
              <a:t>t</a:t>
            </a:r>
            <a:r>
              <a:rPr lang="en-IN" sz="2000" i="1" dirty="0">
                <a:latin typeface="Book Antiqua" pitchFamily="18" charset="0"/>
                <a:cs typeface="Arial"/>
              </a:rPr>
              <a:t>r</a:t>
            </a:r>
            <a:r>
              <a:rPr lang="en-IN" sz="2000" i="1" spc="5" dirty="0">
                <a:latin typeface="Book Antiqua" pitchFamily="18" charset="0"/>
                <a:cs typeface="Arial"/>
              </a:rPr>
              <a:t>an</a:t>
            </a:r>
            <a:r>
              <a:rPr lang="en-IN" sz="2000" i="1" dirty="0">
                <a:latin typeface="Book Antiqua" pitchFamily="18" charset="0"/>
                <a:cs typeface="Arial"/>
              </a:rPr>
              <a:t>s</a:t>
            </a:r>
            <a:r>
              <a:rPr lang="en-IN" sz="2000" i="1" spc="5" dirty="0">
                <a:latin typeface="Book Antiqua" pitchFamily="18" charset="0"/>
                <a:cs typeface="Arial"/>
              </a:rPr>
              <a:t>ce</a:t>
            </a:r>
            <a:r>
              <a:rPr lang="en-IN" sz="2000" i="1" spc="-5" dirty="0">
                <a:latin typeface="Book Antiqua" pitchFamily="18" charset="0"/>
                <a:cs typeface="Arial"/>
              </a:rPr>
              <a:t>n</a:t>
            </a:r>
            <a:r>
              <a:rPr lang="en-IN" sz="2000" i="1" spc="5" dirty="0">
                <a:latin typeface="Book Antiqua" pitchFamily="18" charset="0"/>
                <a:cs typeface="Arial"/>
              </a:rPr>
              <a:t>de</a:t>
            </a:r>
            <a:r>
              <a:rPr lang="en-IN" sz="2000" i="1" spc="-5" dirty="0">
                <a:latin typeface="Book Antiqua" pitchFamily="18" charset="0"/>
                <a:cs typeface="Arial"/>
              </a:rPr>
              <a:t>n</a:t>
            </a:r>
            <a:r>
              <a:rPr lang="en-IN" sz="2000" i="1" spc="-10" dirty="0">
                <a:latin typeface="Book Antiqua" pitchFamily="18" charset="0"/>
                <a:cs typeface="Arial"/>
              </a:rPr>
              <a:t>t</a:t>
            </a:r>
            <a:r>
              <a:rPr lang="en-IN" sz="2000" i="1" spc="50" dirty="0">
                <a:latin typeface="Book Antiqua" pitchFamily="18" charset="0"/>
                <a:cs typeface="Times New Roman"/>
              </a:rPr>
              <a:t> </a:t>
            </a:r>
            <a:r>
              <a:rPr lang="en-IN" sz="2000" i="1" spc="-5" dirty="0">
                <a:latin typeface="Book Antiqua" pitchFamily="18" charset="0"/>
                <a:cs typeface="Arial"/>
              </a:rPr>
              <a:t>g</a:t>
            </a:r>
            <a:r>
              <a:rPr lang="en-IN" sz="2000" i="1" spc="5" dirty="0">
                <a:latin typeface="Book Antiqua" pitchFamily="18" charset="0"/>
                <a:cs typeface="Arial"/>
              </a:rPr>
              <a:t>o</a:t>
            </a:r>
            <a:r>
              <a:rPr lang="en-IN" sz="2000" i="1" spc="-5" dirty="0">
                <a:latin typeface="Book Antiqua" pitchFamily="18" charset="0"/>
                <a:cs typeface="Arial"/>
              </a:rPr>
              <a:t>a</a:t>
            </a:r>
            <a:r>
              <a:rPr lang="en-IN" sz="2000" i="1" dirty="0">
                <a:latin typeface="Book Antiqua" pitchFamily="18" charset="0"/>
                <a:cs typeface="Arial"/>
              </a:rPr>
              <a:t>l</a:t>
            </a:r>
            <a:r>
              <a:rPr lang="en-IN" sz="2000" i="1" spc="50" dirty="0">
                <a:latin typeface="Book Antiqua" pitchFamily="18" charset="0"/>
                <a:cs typeface="Times New Roman"/>
              </a:rPr>
              <a:t> </a:t>
            </a:r>
            <a:r>
              <a:rPr lang="en-IN" sz="2000" i="1" spc="-5" dirty="0">
                <a:latin typeface="Book Antiqua" pitchFamily="18" charset="0"/>
                <a:cs typeface="Arial"/>
              </a:rPr>
              <a:t>i</a:t>
            </a:r>
            <a:r>
              <a:rPr lang="en-IN" sz="2000" i="1" spc="5" dirty="0">
                <a:latin typeface="Book Antiqua" pitchFamily="18" charset="0"/>
                <a:cs typeface="Arial"/>
              </a:rPr>
              <a:t>ns</a:t>
            </a:r>
            <a:r>
              <a:rPr lang="en-IN" sz="2000" i="1" spc="-5" dirty="0">
                <a:latin typeface="Book Antiqua" pitchFamily="18" charset="0"/>
                <a:cs typeface="Arial"/>
              </a:rPr>
              <a:t>p</a:t>
            </a:r>
            <a:r>
              <a:rPr lang="en-IN" sz="2000" i="1" dirty="0">
                <a:latin typeface="Book Antiqua" pitchFamily="18" charset="0"/>
                <a:cs typeface="Arial"/>
              </a:rPr>
              <a:t>ir</a:t>
            </a:r>
            <a:r>
              <a:rPr lang="en-IN" sz="2000" i="1" spc="5" dirty="0">
                <a:latin typeface="Book Antiqua" pitchFamily="18" charset="0"/>
                <a:cs typeface="Arial"/>
              </a:rPr>
              <a:t>e</a:t>
            </a:r>
            <a:r>
              <a:rPr lang="en-IN" sz="2000" i="1" dirty="0">
                <a:latin typeface="Book Antiqua" pitchFamily="18" charset="0"/>
                <a:cs typeface="Arial"/>
              </a:rPr>
              <a:t>s</a:t>
            </a:r>
            <a:r>
              <a:rPr lang="en-IN" sz="2000" i="1" spc="55" dirty="0">
                <a:latin typeface="Book Antiqua" pitchFamily="18" charset="0"/>
                <a:cs typeface="Times New Roman"/>
              </a:rPr>
              <a:t> </a:t>
            </a:r>
            <a:r>
              <a:rPr lang="en-IN" sz="2000" i="1" dirty="0">
                <a:latin typeface="Book Antiqua" pitchFamily="18" charset="0"/>
                <a:cs typeface="Arial"/>
              </a:rPr>
              <a:t>a</a:t>
            </a:r>
            <a:r>
              <a:rPr lang="en-IN" sz="2000" i="1" spc="45" dirty="0">
                <a:latin typeface="Book Antiqua" pitchFamily="18" charset="0"/>
                <a:cs typeface="Times New Roman"/>
              </a:rPr>
              <a:t> </a:t>
            </a:r>
            <a:r>
              <a:rPr lang="en-IN" sz="2000" i="1" dirty="0">
                <a:latin typeface="Book Antiqua" pitchFamily="18" charset="0"/>
                <a:cs typeface="Arial"/>
              </a:rPr>
              <a:t>m</a:t>
            </a:r>
            <a:r>
              <a:rPr lang="en-IN" sz="2000" i="1" spc="5" dirty="0">
                <a:latin typeface="Book Antiqua" pitchFamily="18" charset="0"/>
                <a:cs typeface="Arial"/>
              </a:rPr>
              <a:t>o</a:t>
            </a:r>
            <a:r>
              <a:rPr lang="en-IN" sz="2000" i="1" dirty="0">
                <a:latin typeface="Book Antiqua" pitchFamily="18" charset="0"/>
                <a:cs typeface="Arial"/>
              </a:rPr>
              <a:t>v</a:t>
            </a:r>
            <a:r>
              <a:rPr lang="en-IN" sz="2000" i="1" spc="-5" dirty="0">
                <a:latin typeface="Book Antiqua" pitchFamily="18" charset="0"/>
                <a:cs typeface="Arial"/>
              </a:rPr>
              <a:t>e</a:t>
            </a:r>
            <a:r>
              <a:rPr lang="en-IN" sz="2000" i="1" dirty="0">
                <a:latin typeface="Book Antiqua" pitchFamily="18" charset="0"/>
                <a:cs typeface="Arial"/>
              </a:rPr>
              <a:t>m</a:t>
            </a:r>
            <a:r>
              <a:rPr lang="en-IN" sz="2000" i="1" spc="5" dirty="0">
                <a:latin typeface="Book Antiqua" pitchFamily="18" charset="0"/>
                <a:cs typeface="Arial"/>
              </a:rPr>
              <a:t>e</a:t>
            </a:r>
            <a:r>
              <a:rPr lang="en-IN" sz="2000" i="1" spc="-5" dirty="0">
                <a:latin typeface="Book Antiqua" pitchFamily="18" charset="0"/>
                <a:cs typeface="Arial"/>
              </a:rPr>
              <a:t>n</a:t>
            </a:r>
            <a:r>
              <a:rPr lang="en-IN" sz="2000" i="1" spc="-10" dirty="0">
                <a:latin typeface="Book Antiqua" pitchFamily="18" charset="0"/>
                <a:cs typeface="Arial"/>
              </a:rPr>
              <a:t>t</a:t>
            </a:r>
            <a:r>
              <a:rPr lang="en-IN" sz="2000" i="1" spc="50" dirty="0">
                <a:latin typeface="Book Antiqua" pitchFamily="18" charset="0"/>
                <a:cs typeface="Times New Roman"/>
              </a:rPr>
              <a:t> </a:t>
            </a:r>
            <a:r>
              <a:rPr lang="en-IN" sz="2000" i="1" dirty="0">
                <a:latin typeface="Book Antiqua" pitchFamily="18" charset="0"/>
                <a:cs typeface="Arial"/>
              </a:rPr>
              <a:t>-</a:t>
            </a:r>
            <a:r>
              <a:rPr lang="en-IN" sz="2000" i="1" spc="50" dirty="0">
                <a:latin typeface="Book Antiqua" pitchFamily="18" charset="0"/>
                <a:cs typeface="Times New Roman"/>
              </a:rPr>
              <a:t> </a:t>
            </a:r>
            <a:r>
              <a:rPr lang="en-IN" sz="2000" i="1" spc="-10" dirty="0">
                <a:latin typeface="Book Antiqua" pitchFamily="18" charset="0"/>
                <a:cs typeface="Arial"/>
              </a:rPr>
              <a:t>I</a:t>
            </a:r>
            <a:r>
              <a:rPr lang="en-IN" sz="2000" i="1" spc="40" dirty="0">
                <a:latin typeface="Book Antiqua" pitchFamily="18" charset="0"/>
                <a:cs typeface="Times New Roman"/>
              </a:rPr>
              <a:t> </a:t>
            </a:r>
            <a:r>
              <a:rPr lang="en-IN" sz="2000" i="1" spc="5" dirty="0">
                <a:latin typeface="Book Antiqua" pitchFamily="18" charset="0"/>
                <a:cs typeface="Arial"/>
              </a:rPr>
              <a:t>h</a:t>
            </a:r>
            <a:r>
              <a:rPr lang="en-IN" sz="2000" i="1" spc="-5" dirty="0">
                <a:latin typeface="Book Antiqua" pitchFamily="18" charset="0"/>
                <a:cs typeface="Arial"/>
              </a:rPr>
              <a:t>a</a:t>
            </a:r>
            <a:r>
              <a:rPr lang="en-IN" sz="2000" i="1" dirty="0">
                <a:latin typeface="Book Antiqua" pitchFamily="18" charset="0"/>
                <a:cs typeface="Arial"/>
              </a:rPr>
              <a:t>ve</a:t>
            </a:r>
            <a:r>
              <a:rPr lang="en-IN" sz="2000" i="1" spc="55" dirty="0">
                <a:latin typeface="Book Antiqua" pitchFamily="18" charset="0"/>
                <a:cs typeface="Times New Roman"/>
              </a:rPr>
              <a:t> </a:t>
            </a:r>
            <a:r>
              <a:rPr lang="en-IN" sz="2000" i="1" dirty="0">
                <a:latin typeface="Book Antiqua" pitchFamily="18" charset="0"/>
                <a:cs typeface="Arial"/>
              </a:rPr>
              <a:t>a</a:t>
            </a:r>
            <a:r>
              <a:rPr lang="en-IN" sz="2000" i="1" spc="55" dirty="0">
                <a:latin typeface="Book Antiqua" pitchFamily="18" charset="0"/>
                <a:cs typeface="Times New Roman"/>
              </a:rPr>
              <a:t> </a:t>
            </a:r>
            <a:r>
              <a:rPr lang="en-IN" sz="2000" i="1" spc="-5" dirty="0" smtClean="0">
                <a:latin typeface="Book Antiqua" pitchFamily="18" charset="0"/>
                <a:cs typeface="Arial"/>
              </a:rPr>
              <a:t>d</a:t>
            </a:r>
            <a:r>
              <a:rPr lang="en-IN" sz="2000" i="1" dirty="0" smtClean="0">
                <a:latin typeface="Book Antiqua" pitchFamily="18" charset="0"/>
                <a:cs typeface="Arial"/>
              </a:rPr>
              <a:t>r</a:t>
            </a:r>
            <a:r>
              <a:rPr lang="en-IN" sz="2000" i="1" spc="5" dirty="0" smtClean="0">
                <a:latin typeface="Book Antiqua" pitchFamily="18" charset="0"/>
                <a:cs typeface="Arial"/>
              </a:rPr>
              <a:t>ea</a:t>
            </a:r>
            <a:r>
              <a:rPr lang="en-IN" sz="2000" i="1" dirty="0" smtClean="0">
                <a:latin typeface="Book Antiqua" pitchFamily="18" charset="0"/>
                <a:cs typeface="Arial"/>
              </a:rPr>
              <a:t>m</a:t>
            </a:r>
          </a:p>
          <a:p>
            <a:pPr marL="127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IN" sz="2000" i="1" dirty="0" smtClean="0">
              <a:latin typeface="Book Antiqua" pitchFamily="18" charset="0"/>
              <a:cs typeface="Arial"/>
            </a:endParaRPr>
          </a:p>
          <a:p>
            <a:pPr marL="127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IN" sz="2000" i="1" spc="-20" dirty="0" smtClean="0">
                <a:latin typeface="Book Antiqua" pitchFamily="18" charset="0"/>
                <a:cs typeface="Arial"/>
              </a:rPr>
              <a:t>P</a:t>
            </a:r>
            <a:r>
              <a:rPr lang="en-IN" sz="2000" i="1" spc="5" dirty="0" smtClean="0">
                <a:latin typeface="Book Antiqua" pitchFamily="18" charset="0"/>
                <a:cs typeface="Arial"/>
              </a:rPr>
              <a:t>e</a:t>
            </a:r>
            <a:r>
              <a:rPr lang="en-IN" sz="2000" i="1" dirty="0" smtClean="0">
                <a:latin typeface="Book Antiqua" pitchFamily="18" charset="0"/>
                <a:cs typeface="Arial"/>
              </a:rPr>
              <a:t>rs</a:t>
            </a:r>
            <a:r>
              <a:rPr lang="en-IN" sz="2000" i="1" spc="5" dirty="0" smtClean="0">
                <a:latin typeface="Book Antiqua" pitchFamily="18" charset="0"/>
                <a:cs typeface="Arial"/>
              </a:rPr>
              <a:t>on</a:t>
            </a:r>
            <a:r>
              <a:rPr lang="en-IN" sz="2000" i="1" spc="-5" dirty="0" smtClean="0">
                <a:latin typeface="Book Antiqua" pitchFamily="18" charset="0"/>
                <a:cs typeface="Arial"/>
              </a:rPr>
              <a:t>a</a:t>
            </a:r>
            <a:r>
              <a:rPr lang="en-IN" sz="2000" i="1" dirty="0" smtClean="0">
                <a:latin typeface="Book Antiqua" pitchFamily="18" charset="0"/>
                <a:cs typeface="Arial"/>
              </a:rPr>
              <a:t>l</a:t>
            </a:r>
            <a:r>
              <a:rPr lang="en-IN" sz="2000" i="1" spc="50" dirty="0" smtClean="0">
                <a:latin typeface="Book Antiqua" pitchFamily="18" charset="0"/>
                <a:cs typeface="Times New Roman"/>
              </a:rPr>
              <a:t> </a:t>
            </a:r>
            <a:r>
              <a:rPr lang="en-IN" sz="2000" i="1" spc="-20" dirty="0" smtClean="0">
                <a:latin typeface="Book Antiqua" pitchFamily="18" charset="0"/>
                <a:cs typeface="Arial"/>
              </a:rPr>
              <a:t>I</a:t>
            </a:r>
            <a:r>
              <a:rPr lang="en-IN" sz="2000" i="1" dirty="0" smtClean="0">
                <a:latin typeface="Book Antiqua" pitchFamily="18" charset="0"/>
                <a:cs typeface="Arial"/>
              </a:rPr>
              <a:t>m</a:t>
            </a:r>
            <a:r>
              <a:rPr lang="en-IN" sz="2000" i="1" spc="5" dirty="0" smtClean="0">
                <a:latin typeface="Book Antiqua" pitchFamily="18" charset="0"/>
                <a:cs typeface="Arial"/>
              </a:rPr>
              <a:t>a</a:t>
            </a:r>
            <a:r>
              <a:rPr lang="en-IN" sz="2000" i="1" spc="-5" dirty="0" smtClean="0">
                <a:latin typeface="Book Antiqua" pitchFamily="18" charset="0"/>
                <a:cs typeface="Arial"/>
              </a:rPr>
              <a:t>g</a:t>
            </a:r>
            <a:r>
              <a:rPr lang="en-IN" sz="2000" i="1" dirty="0" smtClean="0">
                <a:latin typeface="Book Antiqua" pitchFamily="18" charset="0"/>
                <a:cs typeface="Arial"/>
              </a:rPr>
              <a:t>e</a:t>
            </a:r>
            <a:r>
              <a:rPr lang="en-IN" sz="2000" i="1" spc="55" dirty="0" smtClean="0">
                <a:latin typeface="Book Antiqua" pitchFamily="18" charset="0"/>
                <a:cs typeface="Times New Roman"/>
              </a:rPr>
              <a:t> </a:t>
            </a:r>
            <a:r>
              <a:rPr lang="en-IN" sz="2000" i="1" spc="-20" dirty="0" smtClean="0">
                <a:latin typeface="Book Antiqua" pitchFamily="18" charset="0"/>
                <a:cs typeface="Arial"/>
              </a:rPr>
              <a:t>B</a:t>
            </a:r>
            <a:r>
              <a:rPr lang="en-IN" sz="2000" i="1" spc="5" dirty="0" smtClean="0">
                <a:latin typeface="Book Antiqua" pitchFamily="18" charset="0"/>
                <a:cs typeface="Arial"/>
              </a:rPr>
              <a:t>u</a:t>
            </a:r>
            <a:r>
              <a:rPr lang="en-IN" sz="2000" i="1" spc="-5" dirty="0" smtClean="0">
                <a:latin typeface="Book Antiqua" pitchFamily="18" charset="0"/>
                <a:cs typeface="Arial"/>
              </a:rPr>
              <a:t>i</a:t>
            </a:r>
            <a:r>
              <a:rPr lang="en-IN" sz="2000" i="1" dirty="0" smtClean="0">
                <a:latin typeface="Book Antiqua" pitchFamily="18" charset="0"/>
                <a:cs typeface="Arial"/>
              </a:rPr>
              <a:t>l</a:t>
            </a:r>
            <a:r>
              <a:rPr lang="en-IN" sz="2000" i="1" spc="-5" dirty="0" smtClean="0">
                <a:latin typeface="Book Antiqua" pitchFamily="18" charset="0"/>
                <a:cs typeface="Arial"/>
              </a:rPr>
              <a:t>d</a:t>
            </a:r>
            <a:r>
              <a:rPr lang="en-IN" sz="2000" i="1" dirty="0" smtClean="0">
                <a:latin typeface="Book Antiqua" pitchFamily="18" charset="0"/>
                <a:cs typeface="Arial"/>
              </a:rPr>
              <a:t>i</a:t>
            </a:r>
            <a:r>
              <a:rPr lang="en-IN" sz="2000" i="1" spc="-5" dirty="0" smtClean="0">
                <a:latin typeface="Book Antiqua" pitchFamily="18" charset="0"/>
                <a:cs typeface="Arial"/>
              </a:rPr>
              <a:t>n</a:t>
            </a:r>
            <a:r>
              <a:rPr lang="en-IN" sz="2000" i="1" dirty="0" smtClean="0">
                <a:latin typeface="Book Antiqua" pitchFamily="18" charset="0"/>
                <a:cs typeface="Arial"/>
              </a:rPr>
              <a:t>g - </a:t>
            </a:r>
            <a:r>
              <a:rPr lang="en-US" sz="2000" i="1" dirty="0">
                <a:latin typeface="Book Antiqua" pitchFamily="18" charset="0"/>
              </a:rPr>
              <a:t>Behaviors</a:t>
            </a:r>
            <a:r>
              <a:rPr lang="en-US" sz="20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Book Antiqua" pitchFamily="18" charset="0"/>
              </a:rPr>
              <a:t>that</a:t>
            </a:r>
            <a:r>
              <a:rPr lang="en-US" sz="20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Book Antiqua" pitchFamily="18" charset="0"/>
              </a:rPr>
              <a:t>create</a:t>
            </a:r>
            <a:r>
              <a:rPr lang="en-US" sz="20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Book Antiqua" pitchFamily="18" charset="0"/>
              </a:rPr>
              <a:t>impression</a:t>
            </a:r>
            <a:r>
              <a:rPr lang="en-US" sz="20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Book Antiqua" pitchFamily="18" charset="0"/>
              </a:rPr>
              <a:t>of</a:t>
            </a:r>
            <a:r>
              <a:rPr lang="en-US" sz="2000" i="1" dirty="0">
                <a:latin typeface="Book Antiqua" pitchFamily="18" charset="0"/>
                <a:cs typeface="Times New Roman" pitchFamily="18" charset="0"/>
              </a:rPr>
              <a:t> </a:t>
            </a:r>
            <a:endParaRPr lang="en-US" sz="2000" i="1" dirty="0" smtClean="0">
              <a:latin typeface="Book Antiqua" pitchFamily="18" charset="0"/>
              <a:cs typeface="Times New Roman" pitchFamily="18" charset="0"/>
            </a:endParaRPr>
          </a:p>
          <a:p>
            <a:pPr marL="127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 smtClean="0">
                <a:latin typeface="Book Antiqua" pitchFamily="18" charset="0"/>
              </a:rPr>
              <a:t>competence/success</a:t>
            </a:r>
            <a:r>
              <a:rPr lang="en-US" sz="2000" i="1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Book Antiqua" pitchFamily="18" charset="0"/>
              </a:rPr>
              <a:t>Prove</a:t>
            </a:r>
            <a:r>
              <a:rPr lang="en-US" sz="20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Book Antiqua" pitchFamily="18" charset="0"/>
              </a:rPr>
              <a:t>his</a:t>
            </a:r>
            <a:r>
              <a:rPr lang="en-US" sz="20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Book Antiqua" pitchFamily="18" charset="0"/>
              </a:rPr>
              <a:t>competence</a:t>
            </a:r>
            <a:r>
              <a:rPr lang="en-US" sz="20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Book Antiqua" pitchFamily="18" charset="0"/>
              </a:rPr>
              <a:t>to</a:t>
            </a:r>
            <a:r>
              <a:rPr lang="en-US" sz="20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Book Antiqua" pitchFamily="18" charset="0"/>
              </a:rPr>
              <a:t>the</a:t>
            </a:r>
            <a:r>
              <a:rPr lang="en-US" sz="20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Book Antiqua" pitchFamily="18" charset="0"/>
              </a:rPr>
              <a:t>followers</a:t>
            </a:r>
          </a:p>
          <a:p>
            <a:pPr marL="127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 smtClean="0">
              <a:latin typeface="Book Antiqua" pitchFamily="18" charset="0"/>
            </a:endParaRPr>
          </a:p>
          <a:p>
            <a:pPr marL="127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IN" sz="2000" i="1" spc="-5" dirty="0" smtClean="0">
                <a:latin typeface="Book Antiqua" pitchFamily="18" charset="0"/>
                <a:cs typeface="Arial"/>
              </a:rPr>
              <a:t>L</a:t>
            </a:r>
            <a:r>
              <a:rPr lang="en-IN" sz="2000" i="1" spc="5" dirty="0" smtClean="0">
                <a:latin typeface="Book Antiqua" pitchFamily="18" charset="0"/>
                <a:cs typeface="Arial"/>
              </a:rPr>
              <a:t>e</a:t>
            </a:r>
            <a:r>
              <a:rPr lang="en-IN" sz="2000" i="1" spc="-5" dirty="0" smtClean="0">
                <a:latin typeface="Book Antiqua" pitchFamily="18" charset="0"/>
                <a:cs typeface="Arial"/>
              </a:rPr>
              <a:t>a</a:t>
            </a:r>
            <a:r>
              <a:rPr lang="en-IN" sz="2000" i="1" spc="5" dirty="0" smtClean="0">
                <a:latin typeface="Book Antiqua" pitchFamily="18" charset="0"/>
                <a:cs typeface="Arial"/>
              </a:rPr>
              <a:t>de</a:t>
            </a:r>
            <a:r>
              <a:rPr lang="en-IN" sz="2000" i="1" dirty="0" smtClean="0">
                <a:latin typeface="Book Antiqua" pitchFamily="18" charset="0"/>
                <a:cs typeface="Arial"/>
              </a:rPr>
              <a:t>r</a:t>
            </a:r>
            <a:r>
              <a:rPr lang="en-IN" sz="2000" i="1" spc="50" dirty="0" smtClean="0">
                <a:latin typeface="Book Antiqua" pitchFamily="18" charset="0"/>
                <a:cs typeface="Times New Roman"/>
              </a:rPr>
              <a:t> </a:t>
            </a:r>
            <a:r>
              <a:rPr lang="en-IN" sz="2000" i="1" dirty="0">
                <a:latin typeface="Book Antiqua" pitchFamily="18" charset="0"/>
                <a:cs typeface="Arial"/>
              </a:rPr>
              <a:t>r</a:t>
            </a:r>
            <a:r>
              <a:rPr lang="en-IN" sz="2000" i="1" spc="5" dirty="0">
                <a:latin typeface="Book Antiqua" pitchFamily="18" charset="0"/>
                <a:cs typeface="Arial"/>
              </a:rPr>
              <a:t>o</a:t>
            </a:r>
            <a:r>
              <a:rPr lang="en-IN" sz="2000" i="1" spc="-5" dirty="0">
                <a:latin typeface="Book Antiqua" pitchFamily="18" charset="0"/>
                <a:cs typeface="Arial"/>
              </a:rPr>
              <a:t>l</a:t>
            </a:r>
            <a:r>
              <a:rPr lang="en-IN" sz="2000" i="1" dirty="0">
                <a:latin typeface="Book Antiqua" pitchFamily="18" charset="0"/>
                <a:cs typeface="Arial"/>
              </a:rPr>
              <a:t>e</a:t>
            </a:r>
            <a:r>
              <a:rPr lang="en-IN" sz="2000" i="1" spc="55" dirty="0">
                <a:latin typeface="Book Antiqua" pitchFamily="18" charset="0"/>
                <a:cs typeface="Times New Roman"/>
              </a:rPr>
              <a:t> </a:t>
            </a:r>
            <a:r>
              <a:rPr lang="en-IN" sz="2000" i="1" dirty="0" smtClean="0">
                <a:latin typeface="Book Antiqua" pitchFamily="18" charset="0"/>
                <a:cs typeface="Arial"/>
              </a:rPr>
              <a:t>modelling</a:t>
            </a:r>
            <a:r>
              <a:rPr lang="en-IN" sz="2000" i="1" spc="55" dirty="0" smtClean="0">
                <a:latin typeface="Book Antiqua" pitchFamily="18" charset="0"/>
                <a:cs typeface="Times New Roman"/>
              </a:rPr>
              <a:t> </a:t>
            </a:r>
            <a:r>
              <a:rPr lang="en-IN" sz="2000" i="1" spc="5" dirty="0">
                <a:latin typeface="Book Antiqua" pitchFamily="18" charset="0"/>
                <a:cs typeface="Arial"/>
              </a:rPr>
              <a:t>o</a:t>
            </a:r>
            <a:r>
              <a:rPr lang="en-IN" sz="2000" i="1" spc="-10" dirty="0">
                <a:latin typeface="Book Antiqua" pitchFamily="18" charset="0"/>
                <a:cs typeface="Arial"/>
              </a:rPr>
              <a:t>f</a:t>
            </a:r>
            <a:r>
              <a:rPr lang="en-IN" sz="2000" i="1" spc="40" dirty="0">
                <a:latin typeface="Book Antiqua" pitchFamily="18" charset="0"/>
                <a:cs typeface="Times New Roman"/>
              </a:rPr>
              <a:t> </a:t>
            </a:r>
            <a:r>
              <a:rPr lang="en-IN" sz="2000" i="1" dirty="0">
                <a:latin typeface="Book Antiqua" pitchFamily="18" charset="0"/>
                <a:cs typeface="Arial"/>
              </a:rPr>
              <a:t>v</a:t>
            </a:r>
            <a:r>
              <a:rPr lang="en-IN" sz="2000" i="1" spc="-5" dirty="0">
                <a:latin typeface="Book Antiqua" pitchFamily="18" charset="0"/>
                <a:cs typeface="Arial"/>
              </a:rPr>
              <a:t>a</a:t>
            </a:r>
            <a:r>
              <a:rPr lang="en-IN" sz="2000" i="1" dirty="0">
                <a:latin typeface="Book Antiqua" pitchFamily="18" charset="0"/>
                <a:cs typeface="Arial"/>
              </a:rPr>
              <a:t>l</a:t>
            </a:r>
            <a:r>
              <a:rPr lang="en-IN" sz="2000" i="1" spc="-5" dirty="0">
                <a:latin typeface="Book Antiqua" pitchFamily="18" charset="0"/>
                <a:cs typeface="Arial"/>
              </a:rPr>
              <a:t>u</a:t>
            </a:r>
            <a:r>
              <a:rPr lang="en-IN" sz="2000" i="1" dirty="0">
                <a:latin typeface="Book Antiqua" pitchFamily="18" charset="0"/>
                <a:cs typeface="Arial"/>
              </a:rPr>
              <a:t>e</a:t>
            </a:r>
            <a:r>
              <a:rPr lang="en-IN" sz="2000" i="1" spc="55" dirty="0">
                <a:latin typeface="Book Antiqua" pitchFamily="18" charset="0"/>
                <a:cs typeface="Times New Roman"/>
              </a:rPr>
              <a:t> </a:t>
            </a:r>
            <a:r>
              <a:rPr lang="en-IN" sz="2000" i="1" spc="5" dirty="0" smtClean="0">
                <a:latin typeface="Book Antiqua" pitchFamily="18" charset="0"/>
                <a:cs typeface="Arial"/>
              </a:rPr>
              <a:t>s</a:t>
            </a:r>
            <a:r>
              <a:rPr lang="en-IN" sz="2000" i="1" spc="-10" dirty="0" smtClean="0">
                <a:latin typeface="Book Antiqua" pitchFamily="18" charset="0"/>
                <a:cs typeface="Arial"/>
              </a:rPr>
              <a:t>y</a:t>
            </a:r>
            <a:r>
              <a:rPr lang="en-IN" sz="2000" i="1" spc="5" dirty="0" smtClean="0">
                <a:latin typeface="Book Antiqua" pitchFamily="18" charset="0"/>
                <a:cs typeface="Arial"/>
              </a:rPr>
              <a:t>s</a:t>
            </a:r>
            <a:r>
              <a:rPr lang="en-IN" sz="2000" i="1" spc="-20" dirty="0" smtClean="0">
                <a:latin typeface="Book Antiqua" pitchFamily="18" charset="0"/>
                <a:cs typeface="Arial"/>
              </a:rPr>
              <a:t>t</a:t>
            </a:r>
            <a:r>
              <a:rPr lang="en-IN" sz="2000" i="1" spc="5" dirty="0" smtClean="0">
                <a:latin typeface="Book Antiqua" pitchFamily="18" charset="0"/>
                <a:cs typeface="Arial"/>
              </a:rPr>
              <a:t>e</a:t>
            </a:r>
            <a:r>
              <a:rPr lang="en-IN" sz="2000" i="1" dirty="0" smtClean="0">
                <a:latin typeface="Book Antiqua" pitchFamily="18" charset="0"/>
                <a:cs typeface="Arial"/>
              </a:rPr>
              <a:t>m - </a:t>
            </a:r>
            <a:r>
              <a:rPr lang="en-IN" sz="2000" i="1" spc="-20" dirty="0">
                <a:latin typeface="Book Antiqua" pitchFamily="18" charset="0"/>
                <a:cs typeface="Arial"/>
              </a:rPr>
              <a:t>G</a:t>
            </a:r>
            <a:r>
              <a:rPr lang="en-IN" sz="2000" i="1" spc="-5" dirty="0">
                <a:latin typeface="Book Antiqua" pitchFamily="18" charset="0"/>
                <a:cs typeface="Arial"/>
              </a:rPr>
              <a:t>a</a:t>
            </a:r>
            <a:r>
              <a:rPr lang="en-IN" sz="2000" i="1" spc="5" dirty="0">
                <a:latin typeface="Book Antiqua" pitchFamily="18" charset="0"/>
                <a:cs typeface="Arial"/>
              </a:rPr>
              <a:t>n</a:t>
            </a:r>
            <a:r>
              <a:rPr lang="en-IN" sz="2000" i="1" spc="-5" dirty="0">
                <a:latin typeface="Book Antiqua" pitchFamily="18" charset="0"/>
                <a:cs typeface="Arial"/>
              </a:rPr>
              <a:t>d</a:t>
            </a:r>
            <a:r>
              <a:rPr lang="en-IN" sz="2000" i="1" spc="5" dirty="0">
                <a:latin typeface="Book Antiqua" pitchFamily="18" charset="0"/>
                <a:cs typeface="Arial"/>
              </a:rPr>
              <a:t>h</a:t>
            </a:r>
            <a:r>
              <a:rPr lang="en-IN" sz="2000" i="1" dirty="0">
                <a:latin typeface="Book Antiqua" pitchFamily="18" charset="0"/>
                <a:cs typeface="Arial"/>
              </a:rPr>
              <a:t>i</a:t>
            </a:r>
            <a:r>
              <a:rPr lang="en-IN" sz="2000" i="1" spc="50" dirty="0">
                <a:latin typeface="Book Antiqua" pitchFamily="18" charset="0"/>
                <a:cs typeface="Times New Roman"/>
              </a:rPr>
              <a:t> </a:t>
            </a:r>
            <a:r>
              <a:rPr lang="en-IN" sz="2000" i="1" spc="-10" dirty="0">
                <a:latin typeface="Book Antiqua" pitchFamily="18" charset="0"/>
                <a:cs typeface="Arial"/>
              </a:rPr>
              <a:t>m</a:t>
            </a:r>
            <a:r>
              <a:rPr lang="en-IN" sz="2000" i="1" spc="5" dirty="0">
                <a:latin typeface="Book Antiqua" pitchFamily="18" charset="0"/>
                <a:cs typeface="Arial"/>
              </a:rPr>
              <a:t>od</a:t>
            </a:r>
            <a:r>
              <a:rPr lang="en-IN" sz="2000" i="1" spc="-5" dirty="0">
                <a:latin typeface="Book Antiqua" pitchFamily="18" charset="0"/>
                <a:cs typeface="Arial"/>
              </a:rPr>
              <a:t>e</a:t>
            </a:r>
            <a:r>
              <a:rPr lang="en-IN" sz="2000" i="1" dirty="0">
                <a:latin typeface="Book Antiqua" pitchFamily="18" charset="0"/>
                <a:cs typeface="Arial"/>
              </a:rPr>
              <a:t>ls</a:t>
            </a:r>
            <a:r>
              <a:rPr lang="en-IN" sz="2000" i="1" spc="55" dirty="0">
                <a:latin typeface="Book Antiqua" pitchFamily="18" charset="0"/>
                <a:cs typeface="Times New Roman"/>
              </a:rPr>
              <a:t> </a:t>
            </a:r>
            <a:r>
              <a:rPr lang="en-IN" sz="2000" i="1" spc="5" dirty="0">
                <a:latin typeface="Book Antiqua" pitchFamily="18" charset="0"/>
                <a:cs typeface="Arial"/>
              </a:rPr>
              <a:t>s</a:t>
            </a:r>
            <a:r>
              <a:rPr lang="en-IN" sz="2000" i="1" spc="-5" dirty="0">
                <a:latin typeface="Book Antiqua" pitchFamily="18" charset="0"/>
                <a:cs typeface="Arial"/>
              </a:rPr>
              <a:t>el</a:t>
            </a:r>
            <a:r>
              <a:rPr lang="en-IN" sz="2000" i="1" spc="-10" dirty="0">
                <a:latin typeface="Book Antiqua" pitchFamily="18" charset="0"/>
                <a:cs typeface="Arial"/>
              </a:rPr>
              <a:t>f</a:t>
            </a:r>
            <a:r>
              <a:rPr lang="en-IN" sz="2000" i="1" spc="50" dirty="0">
                <a:latin typeface="Book Antiqua" pitchFamily="18" charset="0"/>
                <a:cs typeface="Times New Roman"/>
              </a:rPr>
              <a:t> </a:t>
            </a:r>
            <a:r>
              <a:rPr lang="en-IN" sz="2000" i="1" spc="5" dirty="0">
                <a:latin typeface="Book Antiqua" pitchFamily="18" charset="0"/>
                <a:cs typeface="Arial"/>
              </a:rPr>
              <a:t>s</a:t>
            </a:r>
            <a:r>
              <a:rPr lang="en-IN" sz="2000" i="1" spc="-5" dirty="0">
                <a:latin typeface="Book Antiqua" pitchFamily="18" charset="0"/>
                <a:cs typeface="Arial"/>
              </a:rPr>
              <a:t>a</a:t>
            </a:r>
            <a:r>
              <a:rPr lang="en-IN" sz="2000" i="1" spc="5" dirty="0">
                <a:latin typeface="Book Antiqua" pitchFamily="18" charset="0"/>
                <a:cs typeface="Arial"/>
              </a:rPr>
              <a:t>c</a:t>
            </a:r>
            <a:r>
              <a:rPr lang="en-IN" sz="2000" i="1" dirty="0">
                <a:latin typeface="Book Antiqua" pitchFamily="18" charset="0"/>
                <a:cs typeface="Arial"/>
              </a:rPr>
              <a:t>ri</a:t>
            </a:r>
            <a:r>
              <a:rPr lang="en-IN" sz="2000" i="1" spc="-20" dirty="0">
                <a:latin typeface="Book Antiqua" pitchFamily="18" charset="0"/>
                <a:cs typeface="Arial"/>
              </a:rPr>
              <a:t>f</a:t>
            </a:r>
            <a:r>
              <a:rPr lang="en-IN" sz="2000" i="1" spc="-5" dirty="0">
                <a:latin typeface="Book Antiqua" pitchFamily="18" charset="0"/>
                <a:cs typeface="Arial"/>
              </a:rPr>
              <a:t>i</a:t>
            </a:r>
            <a:r>
              <a:rPr lang="en-IN" sz="2000" i="1" spc="5" dirty="0">
                <a:latin typeface="Book Antiqua" pitchFamily="18" charset="0"/>
                <a:cs typeface="Arial"/>
              </a:rPr>
              <a:t>c</a:t>
            </a:r>
            <a:r>
              <a:rPr lang="en-IN" sz="2000" i="1" dirty="0">
                <a:latin typeface="Book Antiqua" pitchFamily="18" charset="0"/>
                <a:cs typeface="Arial"/>
              </a:rPr>
              <a:t>i</a:t>
            </a:r>
            <a:r>
              <a:rPr lang="en-IN" sz="2000" i="1" spc="-5" dirty="0">
                <a:latin typeface="Book Antiqua" pitchFamily="18" charset="0"/>
                <a:cs typeface="Arial"/>
              </a:rPr>
              <a:t>n</a:t>
            </a:r>
            <a:r>
              <a:rPr lang="en-IN" sz="2000" i="1" dirty="0">
                <a:latin typeface="Book Antiqua" pitchFamily="18" charset="0"/>
                <a:cs typeface="Arial"/>
              </a:rPr>
              <a:t>g</a:t>
            </a:r>
            <a:r>
              <a:rPr lang="en-IN" sz="2000" i="1" spc="55" dirty="0">
                <a:latin typeface="Book Antiqua" pitchFamily="18" charset="0"/>
                <a:cs typeface="Times New Roman"/>
              </a:rPr>
              <a:t> </a:t>
            </a:r>
            <a:r>
              <a:rPr lang="en-IN" sz="2000" i="1" spc="-5" dirty="0" smtClean="0">
                <a:latin typeface="Book Antiqua" pitchFamily="18" charset="0"/>
                <a:cs typeface="Arial"/>
              </a:rPr>
              <a:t>behaviour</a:t>
            </a:r>
            <a:r>
              <a:rPr lang="en-IN" sz="2000" i="1" spc="50" dirty="0" smtClean="0">
                <a:latin typeface="Book Antiqua" pitchFamily="18" charset="0"/>
                <a:cs typeface="Times New Roman"/>
              </a:rPr>
              <a:t> </a:t>
            </a:r>
            <a:r>
              <a:rPr lang="en-IN" sz="2000" i="1" spc="5" dirty="0">
                <a:latin typeface="Book Antiqua" pitchFamily="18" charset="0"/>
                <a:cs typeface="Arial"/>
              </a:rPr>
              <a:t>o</a:t>
            </a:r>
            <a:r>
              <a:rPr lang="en-IN" sz="2000" i="1" spc="-10" dirty="0">
                <a:latin typeface="Book Antiqua" pitchFamily="18" charset="0"/>
                <a:cs typeface="Arial"/>
              </a:rPr>
              <a:t>f</a:t>
            </a:r>
            <a:r>
              <a:rPr lang="en-IN" sz="2000" i="1" spc="40" dirty="0">
                <a:latin typeface="Book Antiqua" pitchFamily="18" charset="0"/>
                <a:cs typeface="Times New Roman"/>
              </a:rPr>
              <a:t> </a:t>
            </a:r>
            <a:r>
              <a:rPr lang="en-IN" sz="2000" i="1" spc="5" dirty="0">
                <a:latin typeface="Book Antiqua" pitchFamily="18" charset="0"/>
                <a:cs typeface="Arial"/>
              </a:rPr>
              <a:t>no</a:t>
            </a:r>
            <a:r>
              <a:rPr lang="en-IN" sz="2000" i="1" dirty="0">
                <a:latin typeface="Book Antiqua" pitchFamily="18" charset="0"/>
                <a:cs typeface="Arial"/>
              </a:rPr>
              <a:t>n</a:t>
            </a:r>
            <a:r>
              <a:rPr lang="en-IN" sz="2000" i="1" spc="45" dirty="0">
                <a:latin typeface="Book Antiqua" pitchFamily="18" charset="0"/>
                <a:cs typeface="Times New Roman"/>
              </a:rPr>
              <a:t> </a:t>
            </a:r>
            <a:r>
              <a:rPr lang="en-IN" sz="2000" i="1" dirty="0" smtClean="0">
                <a:latin typeface="Book Antiqua" pitchFamily="18" charset="0"/>
                <a:cs typeface="Arial"/>
              </a:rPr>
              <a:t>v</a:t>
            </a:r>
            <a:r>
              <a:rPr lang="en-IN" sz="2000" i="1" spc="-5" dirty="0" smtClean="0">
                <a:latin typeface="Book Antiqua" pitchFamily="18" charset="0"/>
                <a:cs typeface="Arial"/>
              </a:rPr>
              <a:t>i</a:t>
            </a:r>
            <a:r>
              <a:rPr lang="en-IN" sz="2000" i="1" spc="5" dirty="0" smtClean="0">
                <a:latin typeface="Book Antiqua" pitchFamily="18" charset="0"/>
                <a:cs typeface="Arial"/>
              </a:rPr>
              <a:t>o</a:t>
            </a:r>
            <a:r>
              <a:rPr lang="en-IN" sz="2000" i="1" spc="-5" dirty="0" smtClean="0">
                <a:latin typeface="Book Antiqua" pitchFamily="18" charset="0"/>
                <a:cs typeface="Arial"/>
              </a:rPr>
              <a:t>l</a:t>
            </a:r>
            <a:r>
              <a:rPr lang="en-IN" sz="2000" i="1" spc="5" dirty="0" smtClean="0">
                <a:latin typeface="Book Antiqua" pitchFamily="18" charset="0"/>
                <a:cs typeface="Arial"/>
              </a:rPr>
              <a:t>en</a:t>
            </a:r>
            <a:r>
              <a:rPr lang="en-IN" sz="2000" i="1" dirty="0" smtClean="0">
                <a:latin typeface="Book Antiqua" pitchFamily="18" charset="0"/>
                <a:cs typeface="Arial"/>
              </a:rPr>
              <a:t>ce </a:t>
            </a:r>
          </a:p>
          <a:p>
            <a:pPr marL="127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IN" sz="2000" i="1" dirty="0" smtClean="0">
              <a:latin typeface="Book Antiqua" pitchFamily="18" charset="0"/>
              <a:cs typeface="Arial"/>
            </a:endParaRPr>
          </a:p>
          <a:p>
            <a:pPr marL="127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IN" sz="2000" i="1" spc="-5" dirty="0" smtClean="0">
                <a:latin typeface="Book Antiqua" pitchFamily="18" charset="0"/>
                <a:cs typeface="Arial"/>
              </a:rPr>
              <a:t>L</a:t>
            </a:r>
            <a:r>
              <a:rPr lang="en-IN" sz="2000" i="1" spc="5" dirty="0" smtClean="0">
                <a:latin typeface="Book Antiqua" pitchFamily="18" charset="0"/>
                <a:cs typeface="Arial"/>
              </a:rPr>
              <a:t>e</a:t>
            </a:r>
            <a:r>
              <a:rPr lang="en-IN" sz="2000" i="1" spc="-5" dirty="0" smtClean="0">
                <a:latin typeface="Book Antiqua" pitchFamily="18" charset="0"/>
                <a:cs typeface="Arial"/>
              </a:rPr>
              <a:t>a</a:t>
            </a:r>
            <a:r>
              <a:rPr lang="en-IN" sz="2000" i="1" spc="5" dirty="0" smtClean="0">
                <a:latin typeface="Book Antiqua" pitchFamily="18" charset="0"/>
                <a:cs typeface="Arial"/>
              </a:rPr>
              <a:t>de</a:t>
            </a:r>
            <a:r>
              <a:rPr lang="en-IN" sz="2000" i="1" dirty="0" smtClean="0">
                <a:latin typeface="Book Antiqua" pitchFamily="18" charset="0"/>
                <a:cs typeface="Arial"/>
              </a:rPr>
              <a:t>r</a:t>
            </a:r>
            <a:r>
              <a:rPr lang="en-IN" sz="2000" i="1" spc="50" dirty="0" smtClean="0">
                <a:latin typeface="Book Antiqua" pitchFamily="18" charset="0"/>
                <a:cs typeface="Times New Roman"/>
              </a:rPr>
              <a:t> </a:t>
            </a:r>
            <a:r>
              <a:rPr lang="en-IN" sz="2000" i="1" dirty="0">
                <a:latin typeface="Book Antiqua" pitchFamily="18" charset="0"/>
                <a:cs typeface="Arial"/>
              </a:rPr>
              <a:t>m</a:t>
            </a:r>
            <a:r>
              <a:rPr lang="en-IN" sz="2000" i="1" spc="-5" dirty="0">
                <a:latin typeface="Book Antiqua" pitchFamily="18" charset="0"/>
                <a:cs typeface="Arial"/>
              </a:rPr>
              <a:t>o</a:t>
            </a:r>
            <a:r>
              <a:rPr lang="en-IN" sz="2000" i="1" spc="-10" dirty="0">
                <a:latin typeface="Book Antiqua" pitchFamily="18" charset="0"/>
                <a:cs typeface="Arial"/>
              </a:rPr>
              <a:t>t</a:t>
            </a:r>
            <a:r>
              <a:rPr lang="en-IN" sz="2000" i="1" spc="-5" dirty="0">
                <a:latin typeface="Book Antiqua" pitchFamily="18" charset="0"/>
                <a:cs typeface="Arial"/>
              </a:rPr>
              <a:t>i</a:t>
            </a:r>
            <a:r>
              <a:rPr lang="en-IN" sz="2000" i="1" dirty="0">
                <a:latin typeface="Book Antiqua" pitchFamily="18" charset="0"/>
                <a:cs typeface="Arial"/>
              </a:rPr>
              <a:t>ve</a:t>
            </a:r>
            <a:r>
              <a:rPr lang="en-IN" sz="2000" i="1" spc="55" dirty="0">
                <a:latin typeface="Book Antiqua" pitchFamily="18" charset="0"/>
                <a:cs typeface="Times New Roman"/>
              </a:rPr>
              <a:t> </a:t>
            </a:r>
            <a:r>
              <a:rPr lang="en-IN" sz="2000" i="1" spc="-5" dirty="0">
                <a:latin typeface="Book Antiqua" pitchFamily="18" charset="0"/>
                <a:cs typeface="Arial"/>
              </a:rPr>
              <a:t>a</a:t>
            </a:r>
            <a:r>
              <a:rPr lang="en-IN" sz="2000" i="1" dirty="0">
                <a:latin typeface="Book Antiqua" pitchFamily="18" charset="0"/>
                <a:cs typeface="Arial"/>
              </a:rPr>
              <a:t>r</a:t>
            </a:r>
            <a:r>
              <a:rPr lang="en-IN" sz="2000" i="1" spc="5" dirty="0">
                <a:latin typeface="Book Antiqua" pitchFamily="18" charset="0"/>
                <a:cs typeface="Arial"/>
              </a:rPr>
              <a:t>ou</a:t>
            </a:r>
            <a:r>
              <a:rPr lang="en-IN" sz="2000" i="1" dirty="0">
                <a:latin typeface="Book Antiqua" pitchFamily="18" charset="0"/>
                <a:cs typeface="Arial"/>
              </a:rPr>
              <a:t>s</a:t>
            </a:r>
            <a:r>
              <a:rPr lang="en-IN" sz="2000" i="1" spc="5" dirty="0">
                <a:latin typeface="Book Antiqua" pitchFamily="18" charset="0"/>
                <a:cs typeface="Arial"/>
              </a:rPr>
              <a:t>a</a:t>
            </a:r>
            <a:r>
              <a:rPr lang="en-IN" sz="2000" i="1" dirty="0">
                <a:latin typeface="Book Antiqua" pitchFamily="18" charset="0"/>
                <a:cs typeface="Arial"/>
              </a:rPr>
              <a:t>l</a:t>
            </a:r>
            <a:r>
              <a:rPr lang="en-IN" sz="2000" i="1" spc="45" dirty="0">
                <a:latin typeface="Book Antiqua" pitchFamily="18" charset="0"/>
                <a:cs typeface="Times New Roman"/>
              </a:rPr>
              <a:t> </a:t>
            </a:r>
            <a:r>
              <a:rPr lang="en-IN" sz="2000" i="1" spc="5" dirty="0" smtClean="0">
                <a:latin typeface="Book Antiqua" pitchFamily="18" charset="0"/>
                <a:cs typeface="Arial"/>
              </a:rPr>
              <a:t>behaviour - </a:t>
            </a:r>
            <a:r>
              <a:rPr lang="en-US" sz="2000" i="1" dirty="0">
                <a:latin typeface="Book Antiqua" pitchFamily="18" charset="0"/>
              </a:rPr>
              <a:t>Message</a:t>
            </a:r>
            <a:r>
              <a:rPr lang="en-US" sz="20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Book Antiqua" pitchFamily="18" charset="0"/>
              </a:rPr>
              <a:t>inspires</a:t>
            </a:r>
            <a:r>
              <a:rPr lang="en-US" sz="20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Book Antiqua" pitchFamily="18" charset="0"/>
              </a:rPr>
              <a:t>needs</a:t>
            </a:r>
            <a:r>
              <a:rPr lang="en-US" sz="20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Book Antiqua" pitchFamily="18" charset="0"/>
              </a:rPr>
              <a:t>in</a:t>
            </a:r>
            <a:r>
              <a:rPr lang="en-US" sz="20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Book Antiqua" pitchFamily="18" charset="0"/>
              </a:rPr>
              <a:t>the</a:t>
            </a:r>
            <a:r>
              <a:rPr lang="en-US" sz="20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Book Antiqua" pitchFamily="18" charset="0"/>
              </a:rPr>
              <a:t>followers</a:t>
            </a:r>
            <a:r>
              <a:rPr lang="en-US" sz="20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Book Antiqua" pitchFamily="18" charset="0"/>
              </a:rPr>
              <a:t>that</a:t>
            </a:r>
            <a:r>
              <a:rPr lang="en-US" sz="20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Book Antiqua" pitchFamily="18" charset="0"/>
              </a:rPr>
              <a:t>are</a:t>
            </a:r>
            <a:r>
              <a:rPr lang="en-US" sz="20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Book Antiqua" pitchFamily="18" charset="0"/>
              </a:rPr>
              <a:t>needed</a:t>
            </a:r>
            <a:r>
              <a:rPr lang="en-US" sz="20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Book Antiqua" pitchFamily="18" charset="0"/>
              </a:rPr>
              <a:t>to</a:t>
            </a:r>
            <a:r>
              <a:rPr lang="en-US" sz="20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Book Antiqua" pitchFamily="18" charset="0"/>
              </a:rPr>
              <a:t>complete</a:t>
            </a:r>
            <a:r>
              <a:rPr lang="en-US" sz="20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Book Antiqua" pitchFamily="18" charset="0"/>
              </a:rPr>
              <a:t>the</a:t>
            </a:r>
            <a:r>
              <a:rPr lang="en-US" sz="20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Book Antiqua" pitchFamily="18" charset="0"/>
              </a:rPr>
              <a:t>task.</a:t>
            </a:r>
            <a:r>
              <a:rPr lang="en-US" sz="2000" i="1" dirty="0">
                <a:latin typeface="Book Antiqua" pitchFamily="18" charset="0"/>
                <a:cs typeface="Times New Roman" pitchFamily="18" charset="0"/>
              </a:rPr>
              <a:t>	</a:t>
            </a:r>
            <a:endParaRPr lang="en-US" sz="2000" i="1" dirty="0">
              <a:latin typeface="Book Antiqua" pitchFamily="18" charset="0"/>
            </a:endParaRPr>
          </a:p>
          <a:p>
            <a:pPr marL="127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IN" sz="2000" i="1" dirty="0">
              <a:latin typeface="Book Antiqua" pitchFamily="18" charset="0"/>
              <a:cs typeface="Arial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IN" sz="2000" i="1" dirty="0">
              <a:latin typeface="Book Antiqua" pitchFamily="18" charset="0"/>
              <a:cs typeface="Arial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endParaRPr lang="en-IN" sz="2000" i="1" dirty="0">
              <a:latin typeface="Book Antiqua" pitchFamily="18" charset="0"/>
              <a:cs typeface="Arial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latin typeface="Book Antiqua" pitchFamily="18" charset="0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endParaRPr lang="en-IN" sz="2000" dirty="0" smtClean="0">
              <a:latin typeface="Arial"/>
              <a:cs typeface="Arial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sz="2000" dirty="0" smtClean="0">
                <a:latin typeface="Arial"/>
                <a:cs typeface="Arial"/>
              </a:rPr>
              <a:t> </a:t>
            </a:r>
            <a:endParaRPr lang="en-IN" sz="2000" dirty="0">
              <a:latin typeface="Arial"/>
              <a:cs typeface="Arial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sz="2000" dirty="0" smtClean="0">
                <a:latin typeface="Arial"/>
                <a:cs typeface="Arial"/>
              </a:rPr>
              <a:t>  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49388" y="2008188"/>
            <a:ext cx="169862" cy="2159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500" spc="15" dirty="0">
                <a:solidFill>
                  <a:srgbClr val="CCCC98"/>
                </a:solidFill>
                <a:latin typeface="OpenSymbol"/>
                <a:cs typeface="OpenSymbol"/>
              </a:rPr>
              <a:t></a:t>
            </a:r>
            <a:endParaRPr sz="1500">
              <a:latin typeface="OpenSymbol"/>
              <a:cs typeface="Open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449388" y="2684463"/>
            <a:ext cx="169862" cy="55245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500" spc="15" dirty="0">
                <a:solidFill>
                  <a:srgbClr val="CCCC98"/>
                </a:solidFill>
                <a:latin typeface="OpenSymbol"/>
                <a:cs typeface="OpenSymbol"/>
              </a:rPr>
              <a:t></a:t>
            </a:r>
            <a:endParaRPr sz="1500">
              <a:latin typeface="OpenSymbol"/>
              <a:cs typeface="OpenSymbol"/>
            </a:endParaRPr>
          </a:p>
          <a:p>
            <a:pPr marL="12700" fontAlgn="auto">
              <a:spcBef>
                <a:spcPts val="860"/>
              </a:spcBef>
              <a:spcAft>
                <a:spcPts val="0"/>
              </a:spcAft>
              <a:defRPr/>
            </a:pPr>
            <a:r>
              <a:rPr sz="1500" spc="15" dirty="0">
                <a:solidFill>
                  <a:srgbClr val="CCCC98"/>
                </a:solidFill>
                <a:latin typeface="OpenSymbol"/>
                <a:cs typeface="OpenSymbol"/>
              </a:rPr>
              <a:t></a:t>
            </a:r>
            <a:endParaRPr sz="1500">
              <a:latin typeface="OpenSymbol"/>
              <a:cs typeface="Open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49388" y="3697288"/>
            <a:ext cx="169862" cy="2159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500" spc="15" dirty="0">
                <a:solidFill>
                  <a:srgbClr val="CCCC98"/>
                </a:solidFill>
                <a:latin typeface="OpenSymbol"/>
                <a:cs typeface="OpenSymbol"/>
              </a:rPr>
              <a:t></a:t>
            </a:r>
            <a:endParaRPr sz="1500">
              <a:latin typeface="OpenSymbol"/>
              <a:cs typeface="Open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449388" y="4371975"/>
            <a:ext cx="169862" cy="2159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500" spc="15" dirty="0">
                <a:solidFill>
                  <a:srgbClr val="CCCC98"/>
                </a:solidFill>
                <a:latin typeface="OpenSymbol"/>
                <a:cs typeface="OpenSymbol"/>
              </a:rPr>
              <a:t></a:t>
            </a:r>
            <a:endParaRPr sz="1500">
              <a:latin typeface="OpenSymbol"/>
              <a:cs typeface="Open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92188" y="5514975"/>
            <a:ext cx="200025" cy="2540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pc="15" dirty="0">
                <a:solidFill>
                  <a:srgbClr val="B1B1B1"/>
                </a:solidFill>
                <a:latin typeface="OpenSymbol"/>
                <a:cs typeface="OpenSymbol"/>
              </a:rPr>
              <a:t></a:t>
            </a:r>
            <a:endParaRPr>
              <a:latin typeface="OpenSymbol"/>
              <a:cs typeface="OpenSymbo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bject 2"/>
          <p:cNvSpPr>
            <a:spLocks/>
          </p:cNvSpPr>
          <p:nvPr/>
        </p:nvSpPr>
        <p:spPr bwMode="auto">
          <a:xfrm>
            <a:off x="0" y="0"/>
            <a:ext cx="609600" cy="4876800"/>
          </a:xfrm>
          <a:custGeom>
            <a:avLst/>
            <a:gdLst/>
            <a:ahLst/>
            <a:cxnLst>
              <a:cxn ang="0">
                <a:pos x="609599" y="0"/>
              </a:cxn>
              <a:cxn ang="0">
                <a:pos x="0" y="0"/>
              </a:cxn>
              <a:cxn ang="0">
                <a:pos x="0" y="4876799"/>
              </a:cxn>
              <a:cxn ang="0">
                <a:pos x="609599" y="4876799"/>
              </a:cxn>
              <a:cxn ang="0">
                <a:pos x="609599" y="0"/>
              </a:cxn>
            </a:cxnLst>
            <a:rect l="0" t="0" r="r" b="b"/>
            <a:pathLst>
              <a:path w="609600" h="4876800">
                <a:moveTo>
                  <a:pt x="609599" y="0"/>
                </a:moveTo>
                <a:lnTo>
                  <a:pt x="0" y="0"/>
                </a:lnTo>
                <a:lnTo>
                  <a:pt x="0" y="4876799"/>
                </a:lnTo>
                <a:lnTo>
                  <a:pt x="609599" y="4876799"/>
                </a:lnTo>
                <a:lnTo>
                  <a:pt x="609599" y="0"/>
                </a:lnTo>
                <a:close/>
              </a:path>
            </a:pathLst>
          </a:custGeom>
          <a:solidFill>
            <a:srgbClr val="CCCC9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4339" name="object 3"/>
          <p:cNvSpPr>
            <a:spLocks/>
          </p:cNvSpPr>
          <p:nvPr/>
        </p:nvSpPr>
        <p:spPr bwMode="auto">
          <a:xfrm>
            <a:off x="6858000" y="1417638"/>
            <a:ext cx="1828800" cy="182562"/>
          </a:xfrm>
          <a:custGeom>
            <a:avLst/>
            <a:gdLst/>
            <a:ahLst/>
            <a:cxnLst>
              <a:cxn ang="0">
                <a:pos x="1828799" y="0"/>
              </a:cxn>
              <a:cxn ang="0">
                <a:pos x="0" y="0"/>
              </a:cxn>
              <a:cxn ang="0">
                <a:pos x="0" y="182879"/>
              </a:cxn>
              <a:cxn ang="0">
                <a:pos x="1828799" y="182879"/>
              </a:cxn>
              <a:cxn ang="0">
                <a:pos x="1828799" y="0"/>
              </a:cxn>
            </a:cxnLst>
            <a:rect l="0" t="0" r="r" b="b"/>
            <a:pathLst>
              <a:path w="1828800" h="182880">
                <a:moveTo>
                  <a:pt x="1828799" y="0"/>
                </a:moveTo>
                <a:lnTo>
                  <a:pt x="0" y="0"/>
                </a:lnTo>
                <a:lnTo>
                  <a:pt x="0" y="182879"/>
                </a:lnTo>
                <a:lnTo>
                  <a:pt x="1828799" y="182879"/>
                </a:lnTo>
                <a:lnTo>
                  <a:pt x="1828799" y="0"/>
                </a:lnTo>
                <a:close/>
              </a:path>
            </a:pathLst>
          </a:custGeom>
          <a:solidFill>
            <a:srgbClr val="B1B1B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4340" name="object 4"/>
          <p:cNvSpPr>
            <a:spLocks/>
          </p:cNvSpPr>
          <p:nvPr/>
        </p:nvSpPr>
        <p:spPr bwMode="auto">
          <a:xfrm>
            <a:off x="381000" y="1493838"/>
            <a:ext cx="83058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305799" y="0"/>
              </a:cxn>
            </a:cxnLst>
            <a:rect l="0" t="0" r="r" b="b"/>
            <a:pathLst>
              <a:path w="8305800">
                <a:moveTo>
                  <a:pt x="0" y="0"/>
                </a:moveTo>
                <a:lnTo>
                  <a:pt x="8305799" y="0"/>
                </a:lnTo>
              </a:path>
            </a:pathLst>
          </a:custGeom>
          <a:noFill/>
          <a:ln w="19048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4341" name="object 5"/>
          <p:cNvSpPr>
            <a:spLocks/>
          </p:cNvSpPr>
          <p:nvPr/>
        </p:nvSpPr>
        <p:spPr bwMode="auto">
          <a:xfrm>
            <a:off x="0" y="4876800"/>
            <a:ext cx="6096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9599" y="0"/>
              </a:cxn>
            </a:cxnLst>
            <a:rect l="0" t="0" r="r" b="b"/>
            <a:pathLst>
              <a:path w="609600">
                <a:moveTo>
                  <a:pt x="0" y="0"/>
                </a:moveTo>
                <a:lnTo>
                  <a:pt x="609599" y="0"/>
                </a:lnTo>
              </a:path>
            </a:pathLst>
          </a:custGeom>
          <a:noFill/>
          <a:ln w="44207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92188" y="352425"/>
            <a:ext cx="7159625" cy="917960"/>
          </a:xfrm>
        </p:spPr>
        <p:txBody>
          <a:bodyPr tIns="269002" rtlCol="0"/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i="1" spc="-30" dirty="0"/>
              <a:t>Fo</a:t>
            </a:r>
            <a:r>
              <a:rPr i="1" spc="-25" dirty="0"/>
              <a:t>l</a:t>
            </a:r>
            <a:r>
              <a:rPr i="1" spc="-15" dirty="0"/>
              <a:t>l</a:t>
            </a:r>
            <a:r>
              <a:rPr i="1" dirty="0"/>
              <a:t>o</a:t>
            </a:r>
            <a:r>
              <a:rPr i="1" spc="-5" dirty="0"/>
              <a:t>w</a:t>
            </a:r>
            <a:r>
              <a:rPr i="1" spc="-25" dirty="0"/>
              <a:t>e</a:t>
            </a:r>
            <a:r>
              <a:rPr i="1" dirty="0"/>
              <a:t>r</a:t>
            </a:r>
            <a:r>
              <a:rPr i="1" spc="5" dirty="0"/>
              <a:t> </a:t>
            </a:r>
            <a:r>
              <a:rPr i="1" spc="-30" dirty="0"/>
              <a:t>Be</a:t>
            </a:r>
            <a:r>
              <a:rPr i="1" spc="-25" dirty="0"/>
              <a:t>havi</a:t>
            </a:r>
            <a:r>
              <a:rPr i="1" dirty="0"/>
              <a:t>o</a:t>
            </a:r>
            <a:r>
              <a:rPr i="1" spc="5" dirty="0"/>
              <a:t>r</a:t>
            </a:r>
            <a:r>
              <a:rPr i="1" dirty="0"/>
              <a:t>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92188" y="1701800"/>
            <a:ext cx="7443787" cy="3313728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355600" indent="-342900" algn="just">
              <a:buClr>
                <a:srgbClr val="B1B1B1"/>
              </a:buClr>
              <a:buSzPct val="89000"/>
              <a:buFont typeface="OpenSymbol" pitchFamily="2" charset="0"/>
              <a:buChar char="■"/>
              <a:tabLst>
                <a:tab pos="355600" algn="l"/>
              </a:tabLst>
            </a:pPr>
            <a:r>
              <a:rPr lang="en-US" sz="2400" i="1" dirty="0">
                <a:latin typeface="Book Antiqua" pitchFamily="18" charset="0"/>
              </a:rPr>
              <a:t>Characteristics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and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behaviors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of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the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charismatic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leader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encourage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behaviors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in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the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followers</a:t>
            </a:r>
          </a:p>
          <a:p>
            <a:pPr marL="355600" indent="-342900" algn="just">
              <a:spcBef>
                <a:spcPts val="700"/>
              </a:spcBef>
              <a:buClr>
                <a:srgbClr val="B1B1B1"/>
              </a:buClr>
              <a:buSzPct val="89000"/>
              <a:buFont typeface="OpenSymbol" pitchFamily="2" charset="0"/>
              <a:buChar char="■"/>
              <a:tabLst>
                <a:tab pos="355600" algn="l"/>
              </a:tabLst>
            </a:pPr>
            <a:r>
              <a:rPr lang="en-US" sz="2400" i="1" dirty="0">
                <a:latin typeface="Book Antiqua" pitchFamily="18" charset="0"/>
              </a:rPr>
              <a:t>Trust,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loyalty,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unquestioning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acceptance,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obedience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to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the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leader</a:t>
            </a:r>
          </a:p>
          <a:p>
            <a:pPr marL="355600" indent="-342900" algn="just">
              <a:spcBef>
                <a:spcPts val="700"/>
              </a:spcBef>
              <a:buClr>
                <a:srgbClr val="B1B1B1"/>
              </a:buClr>
              <a:buSzPct val="89000"/>
              <a:buFont typeface="OpenSymbol" pitchFamily="2" charset="0"/>
              <a:buChar char="■"/>
              <a:tabLst>
                <a:tab pos="355600" algn="l"/>
              </a:tabLst>
            </a:pPr>
            <a:r>
              <a:rPr lang="en-US" sz="2400" i="1" dirty="0">
                <a:latin typeface="Book Antiqua" pitchFamily="18" charset="0"/>
              </a:rPr>
              <a:t>Emulation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of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leader’s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value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system</a:t>
            </a:r>
          </a:p>
          <a:p>
            <a:pPr marL="355600" indent="-342900" algn="just">
              <a:spcBef>
                <a:spcPts val="688"/>
              </a:spcBef>
              <a:buClr>
                <a:srgbClr val="B1B1B1"/>
              </a:buClr>
              <a:buSzPct val="89000"/>
              <a:buFont typeface="OpenSymbol" pitchFamily="2" charset="0"/>
              <a:buChar char="■"/>
              <a:tabLst>
                <a:tab pos="355600" algn="l"/>
              </a:tabLst>
            </a:pPr>
            <a:r>
              <a:rPr lang="en-US" sz="2400" i="1" dirty="0">
                <a:latin typeface="Book Antiqua" pitchFamily="18" charset="0"/>
              </a:rPr>
              <a:t>Acceptance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by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followers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of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challenging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goals</a:t>
            </a:r>
          </a:p>
          <a:p>
            <a:pPr marL="355600" indent="-342900" algn="just">
              <a:spcBef>
                <a:spcPts val="700"/>
              </a:spcBef>
              <a:buClr>
                <a:srgbClr val="B1B1B1"/>
              </a:buClr>
              <a:buSzPct val="89000"/>
              <a:buFont typeface="OpenSymbol" pitchFamily="2" charset="0"/>
              <a:buChar char="■"/>
              <a:tabLst>
                <a:tab pos="355600" algn="l"/>
              </a:tabLst>
            </a:pPr>
            <a:r>
              <a:rPr lang="en-US" sz="2400" i="1" dirty="0">
                <a:latin typeface="Book Antiqua" pitchFamily="18" charset="0"/>
              </a:rPr>
              <a:t>Enhanced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self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esteem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and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performance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expectations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by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the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followers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bject 2"/>
          <p:cNvSpPr>
            <a:spLocks/>
          </p:cNvSpPr>
          <p:nvPr/>
        </p:nvSpPr>
        <p:spPr bwMode="auto">
          <a:xfrm>
            <a:off x="0" y="0"/>
            <a:ext cx="609600" cy="4876800"/>
          </a:xfrm>
          <a:custGeom>
            <a:avLst/>
            <a:gdLst/>
            <a:ahLst/>
            <a:cxnLst>
              <a:cxn ang="0">
                <a:pos x="609599" y="0"/>
              </a:cxn>
              <a:cxn ang="0">
                <a:pos x="0" y="0"/>
              </a:cxn>
              <a:cxn ang="0">
                <a:pos x="0" y="4876799"/>
              </a:cxn>
              <a:cxn ang="0">
                <a:pos x="609599" y="4876799"/>
              </a:cxn>
              <a:cxn ang="0">
                <a:pos x="609599" y="0"/>
              </a:cxn>
            </a:cxnLst>
            <a:rect l="0" t="0" r="r" b="b"/>
            <a:pathLst>
              <a:path w="609600" h="4876800">
                <a:moveTo>
                  <a:pt x="609599" y="0"/>
                </a:moveTo>
                <a:lnTo>
                  <a:pt x="0" y="0"/>
                </a:lnTo>
                <a:lnTo>
                  <a:pt x="0" y="4876799"/>
                </a:lnTo>
                <a:lnTo>
                  <a:pt x="609599" y="4876799"/>
                </a:lnTo>
                <a:lnTo>
                  <a:pt x="609599" y="0"/>
                </a:lnTo>
                <a:close/>
              </a:path>
            </a:pathLst>
          </a:custGeom>
          <a:solidFill>
            <a:srgbClr val="CCCC9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5363" name="object 3"/>
          <p:cNvSpPr>
            <a:spLocks/>
          </p:cNvSpPr>
          <p:nvPr/>
        </p:nvSpPr>
        <p:spPr bwMode="auto">
          <a:xfrm>
            <a:off x="6858000" y="1417638"/>
            <a:ext cx="1828800" cy="182562"/>
          </a:xfrm>
          <a:custGeom>
            <a:avLst/>
            <a:gdLst/>
            <a:ahLst/>
            <a:cxnLst>
              <a:cxn ang="0">
                <a:pos x="1828799" y="0"/>
              </a:cxn>
              <a:cxn ang="0">
                <a:pos x="0" y="0"/>
              </a:cxn>
              <a:cxn ang="0">
                <a:pos x="0" y="182879"/>
              </a:cxn>
              <a:cxn ang="0">
                <a:pos x="1828799" y="182879"/>
              </a:cxn>
              <a:cxn ang="0">
                <a:pos x="1828799" y="0"/>
              </a:cxn>
            </a:cxnLst>
            <a:rect l="0" t="0" r="r" b="b"/>
            <a:pathLst>
              <a:path w="1828800" h="182880">
                <a:moveTo>
                  <a:pt x="1828799" y="0"/>
                </a:moveTo>
                <a:lnTo>
                  <a:pt x="0" y="0"/>
                </a:lnTo>
                <a:lnTo>
                  <a:pt x="0" y="182879"/>
                </a:lnTo>
                <a:lnTo>
                  <a:pt x="1828799" y="182879"/>
                </a:lnTo>
                <a:lnTo>
                  <a:pt x="1828799" y="0"/>
                </a:lnTo>
                <a:close/>
              </a:path>
            </a:pathLst>
          </a:custGeom>
          <a:solidFill>
            <a:srgbClr val="B1B1B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5364" name="object 4"/>
          <p:cNvSpPr>
            <a:spLocks/>
          </p:cNvSpPr>
          <p:nvPr/>
        </p:nvSpPr>
        <p:spPr bwMode="auto">
          <a:xfrm>
            <a:off x="381000" y="1493838"/>
            <a:ext cx="83058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305799" y="0"/>
              </a:cxn>
            </a:cxnLst>
            <a:rect l="0" t="0" r="r" b="b"/>
            <a:pathLst>
              <a:path w="8305800">
                <a:moveTo>
                  <a:pt x="0" y="0"/>
                </a:moveTo>
                <a:lnTo>
                  <a:pt x="8305799" y="0"/>
                </a:lnTo>
              </a:path>
            </a:pathLst>
          </a:custGeom>
          <a:noFill/>
          <a:ln w="19048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5365" name="object 5"/>
          <p:cNvSpPr>
            <a:spLocks/>
          </p:cNvSpPr>
          <p:nvPr/>
        </p:nvSpPr>
        <p:spPr bwMode="auto">
          <a:xfrm>
            <a:off x="0" y="4876800"/>
            <a:ext cx="6096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9599" y="0"/>
              </a:cxn>
            </a:cxnLst>
            <a:rect l="0" t="0" r="r" b="b"/>
            <a:pathLst>
              <a:path w="609600">
                <a:moveTo>
                  <a:pt x="0" y="0"/>
                </a:moveTo>
                <a:lnTo>
                  <a:pt x="609599" y="0"/>
                </a:lnTo>
              </a:path>
            </a:pathLst>
          </a:custGeom>
          <a:noFill/>
          <a:ln w="44207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/>
        <p:txBody>
          <a:bodyPr tIns="269002" rtlCol="0"/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pc="-25" dirty="0"/>
              <a:t>T</a:t>
            </a:r>
            <a:r>
              <a:rPr spc="-20" dirty="0"/>
              <a:t>he</a:t>
            </a:r>
            <a:r>
              <a:rPr dirty="0"/>
              <a:t> </a:t>
            </a:r>
            <a:r>
              <a:rPr spc="-45" dirty="0"/>
              <a:t>R</a:t>
            </a:r>
            <a:r>
              <a:rPr spc="-25" dirty="0"/>
              <a:t>e</a:t>
            </a:r>
            <a:r>
              <a:rPr spc="-5" dirty="0"/>
              <a:t>s</a:t>
            </a:r>
            <a:r>
              <a:rPr spc="-15" dirty="0"/>
              <a:t>ult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92188" y="1701800"/>
            <a:ext cx="7510462" cy="738664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355600" indent="-342900">
              <a:buClr>
                <a:srgbClr val="B1B1B1"/>
              </a:buClr>
              <a:buSzPct val="89000"/>
              <a:buFont typeface="OpenSymbol" pitchFamily="2" charset="0"/>
              <a:buChar char="■"/>
              <a:tabLst>
                <a:tab pos="355600" algn="l"/>
              </a:tabLst>
            </a:pPr>
            <a:r>
              <a:rPr lang="en-US" sz="2400" i="1" dirty="0">
                <a:latin typeface="Book Antiqua" pitchFamily="18" charset="0"/>
              </a:rPr>
              <a:t>Effective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follower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performance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if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the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behavior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is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appropriate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to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the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task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being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accomplished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bject 2"/>
          <p:cNvSpPr>
            <a:spLocks/>
          </p:cNvSpPr>
          <p:nvPr/>
        </p:nvSpPr>
        <p:spPr bwMode="auto">
          <a:xfrm>
            <a:off x="5053013" y="1493838"/>
            <a:ext cx="3633787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633471" y="0"/>
              </a:cxn>
            </a:cxnLst>
            <a:rect l="0" t="0" r="r" b="b"/>
            <a:pathLst>
              <a:path w="3633470">
                <a:moveTo>
                  <a:pt x="0" y="0"/>
                </a:moveTo>
                <a:lnTo>
                  <a:pt x="3633471" y="0"/>
                </a:lnTo>
              </a:path>
            </a:pathLst>
          </a:custGeom>
          <a:noFill/>
          <a:ln w="19048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387" name="object 3"/>
          <p:cNvSpPr>
            <a:spLocks/>
          </p:cNvSpPr>
          <p:nvPr/>
        </p:nvSpPr>
        <p:spPr bwMode="auto">
          <a:xfrm>
            <a:off x="381000" y="1493838"/>
            <a:ext cx="3730625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729989" y="0"/>
              </a:cxn>
            </a:cxnLst>
            <a:rect l="0" t="0" r="r" b="b"/>
            <a:pathLst>
              <a:path w="3729990">
                <a:moveTo>
                  <a:pt x="0" y="0"/>
                </a:moveTo>
                <a:lnTo>
                  <a:pt x="3729989" y="0"/>
                </a:lnTo>
              </a:path>
            </a:pathLst>
          </a:custGeom>
          <a:noFill/>
          <a:ln w="19048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388" name="object 4"/>
          <p:cNvSpPr>
            <a:spLocks/>
          </p:cNvSpPr>
          <p:nvPr/>
        </p:nvSpPr>
        <p:spPr bwMode="auto">
          <a:xfrm>
            <a:off x="0" y="4876800"/>
            <a:ext cx="6096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9599" y="0"/>
              </a:cxn>
            </a:cxnLst>
            <a:rect l="0" t="0" r="r" b="b"/>
            <a:pathLst>
              <a:path w="609600">
                <a:moveTo>
                  <a:pt x="0" y="0"/>
                </a:moveTo>
                <a:lnTo>
                  <a:pt x="609599" y="0"/>
                </a:lnTo>
              </a:path>
            </a:pathLst>
          </a:custGeom>
          <a:noFill/>
          <a:ln w="44207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389" name="object 5"/>
          <p:cNvSpPr>
            <a:spLocks/>
          </p:cNvSpPr>
          <p:nvPr/>
        </p:nvSpPr>
        <p:spPr bwMode="auto">
          <a:xfrm>
            <a:off x="2193925" y="3463925"/>
            <a:ext cx="458788" cy="228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59748" y="229880"/>
              </a:cxn>
            </a:cxnLst>
            <a:rect l="0" t="0" r="r" b="b"/>
            <a:pathLst>
              <a:path w="459739" h="229870">
                <a:moveTo>
                  <a:pt x="0" y="0"/>
                </a:moveTo>
                <a:lnTo>
                  <a:pt x="459748" y="229880"/>
                </a:lnTo>
              </a:path>
            </a:pathLst>
          </a:custGeom>
          <a:noFill/>
          <a:ln w="11429">
            <a:solidFill>
              <a:srgbClr val="6F006E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390" name="object 6"/>
          <p:cNvSpPr>
            <a:spLocks/>
          </p:cNvSpPr>
          <p:nvPr/>
        </p:nvSpPr>
        <p:spPr bwMode="auto">
          <a:xfrm>
            <a:off x="2632075" y="3660775"/>
            <a:ext cx="152400" cy="98425"/>
          </a:xfrm>
          <a:custGeom>
            <a:avLst/>
            <a:gdLst/>
            <a:ahLst/>
            <a:cxnLst>
              <a:cxn ang="0">
                <a:pos x="153674" y="99059"/>
              </a:cxn>
              <a:cxn ang="0">
                <a:pos x="0" y="66050"/>
              </a:cxn>
              <a:cxn ang="0">
                <a:pos x="11429" y="33040"/>
              </a:cxn>
              <a:cxn ang="0">
                <a:pos x="21598" y="0"/>
              </a:cxn>
              <a:cxn ang="0">
                <a:pos x="153674" y="99059"/>
              </a:cxn>
            </a:cxnLst>
            <a:rect l="0" t="0" r="r" b="b"/>
            <a:pathLst>
              <a:path w="153669" h="99060">
                <a:moveTo>
                  <a:pt x="153674" y="99059"/>
                </a:moveTo>
                <a:lnTo>
                  <a:pt x="0" y="66050"/>
                </a:lnTo>
                <a:lnTo>
                  <a:pt x="11429" y="33040"/>
                </a:lnTo>
                <a:lnTo>
                  <a:pt x="21598" y="0"/>
                </a:lnTo>
                <a:lnTo>
                  <a:pt x="153674" y="99059"/>
                </a:lnTo>
                <a:close/>
              </a:path>
            </a:pathLst>
          </a:custGeom>
          <a:noFill/>
          <a:ln w="11429">
            <a:solidFill>
              <a:srgbClr val="6F006E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391" name="object 7"/>
          <p:cNvSpPr>
            <a:spLocks/>
          </p:cNvSpPr>
          <p:nvPr/>
        </p:nvSpPr>
        <p:spPr bwMode="auto">
          <a:xfrm>
            <a:off x="2632075" y="3660775"/>
            <a:ext cx="152400" cy="98425"/>
          </a:xfrm>
          <a:custGeom>
            <a:avLst/>
            <a:gdLst/>
            <a:ahLst/>
            <a:cxnLst>
              <a:cxn ang="0">
                <a:pos x="21598" y="0"/>
              </a:cxn>
              <a:cxn ang="0">
                <a:pos x="11429" y="33040"/>
              </a:cxn>
              <a:cxn ang="0">
                <a:pos x="0" y="66050"/>
              </a:cxn>
              <a:cxn ang="0">
                <a:pos x="153674" y="99059"/>
              </a:cxn>
              <a:cxn ang="0">
                <a:pos x="21598" y="0"/>
              </a:cxn>
            </a:cxnLst>
            <a:rect l="0" t="0" r="r" b="b"/>
            <a:pathLst>
              <a:path w="153669" h="99060">
                <a:moveTo>
                  <a:pt x="21598" y="0"/>
                </a:moveTo>
                <a:lnTo>
                  <a:pt x="11429" y="33040"/>
                </a:lnTo>
                <a:lnTo>
                  <a:pt x="0" y="66050"/>
                </a:lnTo>
                <a:lnTo>
                  <a:pt x="153674" y="99059"/>
                </a:lnTo>
                <a:lnTo>
                  <a:pt x="21598" y="0"/>
                </a:lnTo>
                <a:close/>
              </a:path>
            </a:pathLst>
          </a:custGeom>
          <a:solidFill>
            <a:srgbClr val="6F006E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392" name="object 8"/>
          <p:cNvSpPr>
            <a:spLocks/>
          </p:cNvSpPr>
          <p:nvPr/>
        </p:nvSpPr>
        <p:spPr bwMode="auto">
          <a:xfrm>
            <a:off x="2916238" y="3463925"/>
            <a:ext cx="460375" cy="228600"/>
          </a:xfrm>
          <a:custGeom>
            <a:avLst/>
            <a:gdLst/>
            <a:ahLst/>
            <a:cxnLst>
              <a:cxn ang="0">
                <a:pos x="461016" y="0"/>
              </a:cxn>
              <a:cxn ang="0">
                <a:pos x="0" y="229880"/>
              </a:cxn>
            </a:cxnLst>
            <a:rect l="0" t="0" r="r" b="b"/>
            <a:pathLst>
              <a:path w="461010" h="229870">
                <a:moveTo>
                  <a:pt x="461016" y="0"/>
                </a:moveTo>
                <a:lnTo>
                  <a:pt x="0" y="229880"/>
                </a:lnTo>
              </a:path>
            </a:pathLst>
          </a:custGeom>
          <a:noFill/>
          <a:ln w="11429">
            <a:solidFill>
              <a:srgbClr val="6F006E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393" name="object 9"/>
          <p:cNvSpPr>
            <a:spLocks/>
          </p:cNvSpPr>
          <p:nvPr/>
        </p:nvSpPr>
        <p:spPr bwMode="auto">
          <a:xfrm>
            <a:off x="2784475" y="3660775"/>
            <a:ext cx="153988" cy="98425"/>
          </a:xfrm>
          <a:custGeom>
            <a:avLst/>
            <a:gdLst/>
            <a:ahLst/>
            <a:cxnLst>
              <a:cxn ang="0">
                <a:pos x="0" y="99059"/>
              </a:cxn>
              <a:cxn ang="0">
                <a:pos x="130814" y="0"/>
              </a:cxn>
              <a:cxn ang="0">
                <a:pos x="142244" y="33040"/>
              </a:cxn>
              <a:cxn ang="0">
                <a:pos x="153674" y="66050"/>
              </a:cxn>
              <a:cxn ang="0">
                <a:pos x="0" y="99059"/>
              </a:cxn>
            </a:cxnLst>
            <a:rect l="0" t="0" r="r" b="b"/>
            <a:pathLst>
              <a:path w="153669" h="99060">
                <a:moveTo>
                  <a:pt x="0" y="99059"/>
                </a:moveTo>
                <a:lnTo>
                  <a:pt x="130814" y="0"/>
                </a:lnTo>
                <a:lnTo>
                  <a:pt x="142244" y="33040"/>
                </a:lnTo>
                <a:lnTo>
                  <a:pt x="153674" y="66050"/>
                </a:lnTo>
                <a:lnTo>
                  <a:pt x="0" y="99059"/>
                </a:lnTo>
                <a:close/>
              </a:path>
            </a:pathLst>
          </a:custGeom>
          <a:noFill/>
          <a:ln w="11429">
            <a:solidFill>
              <a:srgbClr val="6F006E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394" name="object 10"/>
          <p:cNvSpPr>
            <a:spLocks/>
          </p:cNvSpPr>
          <p:nvPr/>
        </p:nvSpPr>
        <p:spPr bwMode="auto">
          <a:xfrm>
            <a:off x="2784475" y="3660775"/>
            <a:ext cx="153988" cy="98425"/>
          </a:xfrm>
          <a:custGeom>
            <a:avLst/>
            <a:gdLst/>
            <a:ahLst/>
            <a:cxnLst>
              <a:cxn ang="0">
                <a:pos x="130814" y="0"/>
              </a:cxn>
              <a:cxn ang="0">
                <a:pos x="0" y="99059"/>
              </a:cxn>
              <a:cxn ang="0">
                <a:pos x="153674" y="66050"/>
              </a:cxn>
              <a:cxn ang="0">
                <a:pos x="130814" y="0"/>
              </a:cxn>
            </a:cxnLst>
            <a:rect l="0" t="0" r="r" b="b"/>
            <a:pathLst>
              <a:path w="153669" h="99060">
                <a:moveTo>
                  <a:pt x="130814" y="0"/>
                </a:moveTo>
                <a:lnTo>
                  <a:pt x="0" y="99059"/>
                </a:lnTo>
                <a:lnTo>
                  <a:pt x="153674" y="66050"/>
                </a:lnTo>
                <a:lnTo>
                  <a:pt x="130814" y="0"/>
                </a:lnTo>
                <a:close/>
              </a:path>
            </a:pathLst>
          </a:custGeom>
          <a:solidFill>
            <a:srgbClr val="6F006E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395" name="object 11"/>
          <p:cNvSpPr>
            <a:spLocks/>
          </p:cNvSpPr>
          <p:nvPr/>
        </p:nvSpPr>
        <p:spPr bwMode="auto">
          <a:xfrm>
            <a:off x="2790825" y="4252913"/>
            <a:ext cx="0" cy="1412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40969"/>
              </a:cxn>
            </a:cxnLst>
            <a:rect l="0" t="0" r="r" b="b"/>
            <a:pathLst>
              <a:path h="140970">
                <a:moveTo>
                  <a:pt x="0" y="0"/>
                </a:moveTo>
                <a:lnTo>
                  <a:pt x="0" y="140969"/>
                </a:lnTo>
              </a:path>
            </a:pathLst>
          </a:custGeom>
          <a:noFill/>
          <a:ln w="11426">
            <a:solidFill>
              <a:srgbClr val="6F006E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396" name="object 12"/>
          <p:cNvSpPr>
            <a:spLocks/>
          </p:cNvSpPr>
          <p:nvPr/>
        </p:nvSpPr>
        <p:spPr bwMode="auto">
          <a:xfrm>
            <a:off x="2752725" y="4394200"/>
            <a:ext cx="65088" cy="155575"/>
          </a:xfrm>
          <a:custGeom>
            <a:avLst/>
            <a:gdLst/>
            <a:ahLst/>
            <a:cxnLst>
              <a:cxn ang="0">
                <a:pos x="33015" y="154935"/>
              </a:cxn>
              <a:cxn ang="0">
                <a:pos x="0" y="0"/>
              </a:cxn>
              <a:cxn ang="0">
                <a:pos x="66031" y="0"/>
              </a:cxn>
              <a:cxn ang="0">
                <a:pos x="33015" y="154935"/>
              </a:cxn>
            </a:cxnLst>
            <a:rect l="0" t="0" r="r" b="b"/>
            <a:pathLst>
              <a:path w="66039" h="154939">
                <a:moveTo>
                  <a:pt x="33015" y="154935"/>
                </a:moveTo>
                <a:lnTo>
                  <a:pt x="0" y="0"/>
                </a:lnTo>
                <a:lnTo>
                  <a:pt x="66031" y="0"/>
                </a:lnTo>
                <a:lnTo>
                  <a:pt x="33015" y="154935"/>
                </a:lnTo>
                <a:close/>
              </a:path>
            </a:pathLst>
          </a:custGeom>
          <a:noFill/>
          <a:ln w="11429">
            <a:solidFill>
              <a:srgbClr val="6F006E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397" name="object 13"/>
          <p:cNvSpPr>
            <a:spLocks/>
          </p:cNvSpPr>
          <p:nvPr/>
        </p:nvSpPr>
        <p:spPr bwMode="auto">
          <a:xfrm>
            <a:off x="2752725" y="4394200"/>
            <a:ext cx="65088" cy="155575"/>
          </a:xfrm>
          <a:custGeom>
            <a:avLst/>
            <a:gdLst/>
            <a:ahLst/>
            <a:cxnLst>
              <a:cxn ang="0">
                <a:pos x="66031" y="0"/>
              </a:cxn>
              <a:cxn ang="0">
                <a:pos x="0" y="0"/>
              </a:cxn>
              <a:cxn ang="0">
                <a:pos x="33015" y="154935"/>
              </a:cxn>
              <a:cxn ang="0">
                <a:pos x="66031" y="0"/>
              </a:cxn>
            </a:cxnLst>
            <a:rect l="0" t="0" r="r" b="b"/>
            <a:pathLst>
              <a:path w="66039" h="154939">
                <a:moveTo>
                  <a:pt x="66031" y="0"/>
                </a:moveTo>
                <a:lnTo>
                  <a:pt x="0" y="0"/>
                </a:lnTo>
                <a:lnTo>
                  <a:pt x="33015" y="154935"/>
                </a:lnTo>
                <a:lnTo>
                  <a:pt x="66031" y="0"/>
                </a:lnTo>
                <a:close/>
              </a:path>
            </a:pathLst>
          </a:custGeom>
          <a:solidFill>
            <a:srgbClr val="6F006E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398" name="object 14"/>
          <p:cNvSpPr>
            <a:spLocks/>
          </p:cNvSpPr>
          <p:nvPr/>
        </p:nvSpPr>
        <p:spPr bwMode="auto">
          <a:xfrm>
            <a:off x="4044950" y="3463925"/>
            <a:ext cx="515938" cy="941388"/>
          </a:xfrm>
          <a:custGeom>
            <a:avLst/>
            <a:gdLst/>
            <a:ahLst/>
            <a:cxnLst>
              <a:cxn ang="0">
                <a:pos x="515630" y="0"/>
              </a:cxn>
              <a:cxn ang="0">
                <a:pos x="0" y="942344"/>
              </a:cxn>
            </a:cxnLst>
            <a:rect l="0" t="0" r="r" b="b"/>
            <a:pathLst>
              <a:path w="515620" h="942339">
                <a:moveTo>
                  <a:pt x="515630" y="0"/>
                </a:moveTo>
                <a:lnTo>
                  <a:pt x="0" y="942344"/>
                </a:lnTo>
              </a:path>
            </a:pathLst>
          </a:custGeom>
          <a:noFill/>
          <a:ln w="11429">
            <a:solidFill>
              <a:srgbClr val="6F006E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399" name="object 15"/>
          <p:cNvSpPr>
            <a:spLocks/>
          </p:cNvSpPr>
          <p:nvPr/>
        </p:nvSpPr>
        <p:spPr bwMode="auto">
          <a:xfrm>
            <a:off x="3968750" y="4371975"/>
            <a:ext cx="130175" cy="177800"/>
          </a:xfrm>
          <a:custGeom>
            <a:avLst/>
            <a:gdLst/>
            <a:ahLst/>
            <a:cxnLst>
              <a:cxn ang="0">
                <a:pos x="0" y="176534"/>
              </a:cxn>
              <a:cxn ang="0">
                <a:pos x="43190" y="0"/>
              </a:cxn>
              <a:cxn ang="0">
                <a:pos x="87629" y="21598"/>
              </a:cxn>
              <a:cxn ang="0">
                <a:pos x="130820" y="44458"/>
              </a:cxn>
              <a:cxn ang="0">
                <a:pos x="0" y="176534"/>
              </a:cxn>
            </a:cxnLst>
            <a:rect l="0" t="0" r="r" b="b"/>
            <a:pathLst>
              <a:path w="130810" h="176529">
                <a:moveTo>
                  <a:pt x="0" y="176534"/>
                </a:moveTo>
                <a:lnTo>
                  <a:pt x="43190" y="0"/>
                </a:lnTo>
                <a:lnTo>
                  <a:pt x="87629" y="21598"/>
                </a:lnTo>
                <a:lnTo>
                  <a:pt x="130820" y="44458"/>
                </a:lnTo>
                <a:lnTo>
                  <a:pt x="0" y="176534"/>
                </a:lnTo>
                <a:close/>
              </a:path>
            </a:pathLst>
          </a:custGeom>
          <a:noFill/>
          <a:ln w="11429">
            <a:solidFill>
              <a:srgbClr val="6F006E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00" name="object 16"/>
          <p:cNvSpPr>
            <a:spLocks/>
          </p:cNvSpPr>
          <p:nvPr/>
        </p:nvSpPr>
        <p:spPr bwMode="auto">
          <a:xfrm>
            <a:off x="3968750" y="4371975"/>
            <a:ext cx="130175" cy="177800"/>
          </a:xfrm>
          <a:custGeom>
            <a:avLst/>
            <a:gdLst/>
            <a:ahLst/>
            <a:cxnLst>
              <a:cxn ang="0">
                <a:pos x="43190" y="0"/>
              </a:cxn>
              <a:cxn ang="0">
                <a:pos x="0" y="176534"/>
              </a:cxn>
              <a:cxn ang="0">
                <a:pos x="130820" y="44458"/>
              </a:cxn>
              <a:cxn ang="0">
                <a:pos x="87629" y="21598"/>
              </a:cxn>
              <a:cxn ang="0">
                <a:pos x="43190" y="0"/>
              </a:cxn>
            </a:cxnLst>
            <a:rect l="0" t="0" r="r" b="b"/>
            <a:pathLst>
              <a:path w="130810" h="176529">
                <a:moveTo>
                  <a:pt x="43190" y="0"/>
                </a:moveTo>
                <a:lnTo>
                  <a:pt x="0" y="176534"/>
                </a:lnTo>
                <a:lnTo>
                  <a:pt x="130820" y="44458"/>
                </a:lnTo>
                <a:lnTo>
                  <a:pt x="87629" y="21598"/>
                </a:lnTo>
                <a:lnTo>
                  <a:pt x="43190" y="0"/>
                </a:lnTo>
                <a:close/>
              </a:path>
            </a:pathLst>
          </a:custGeom>
          <a:solidFill>
            <a:srgbClr val="6F006E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01" name="object 17"/>
          <p:cNvSpPr>
            <a:spLocks/>
          </p:cNvSpPr>
          <p:nvPr/>
        </p:nvSpPr>
        <p:spPr bwMode="auto">
          <a:xfrm>
            <a:off x="5240338" y="3463925"/>
            <a:ext cx="503237" cy="811213"/>
          </a:xfrm>
          <a:custGeom>
            <a:avLst/>
            <a:gdLst/>
            <a:ahLst/>
            <a:cxnLst>
              <a:cxn ang="0">
                <a:pos x="504169" y="0"/>
              </a:cxn>
              <a:cxn ang="0">
                <a:pos x="0" y="811529"/>
              </a:cxn>
            </a:cxnLst>
            <a:rect l="0" t="0" r="r" b="b"/>
            <a:pathLst>
              <a:path w="504189" h="811529">
                <a:moveTo>
                  <a:pt x="504169" y="0"/>
                </a:moveTo>
                <a:lnTo>
                  <a:pt x="0" y="811529"/>
                </a:lnTo>
              </a:path>
            </a:pathLst>
          </a:custGeom>
          <a:noFill/>
          <a:ln w="11429">
            <a:solidFill>
              <a:srgbClr val="6F006E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02" name="object 18"/>
          <p:cNvSpPr>
            <a:spLocks/>
          </p:cNvSpPr>
          <p:nvPr/>
        </p:nvSpPr>
        <p:spPr bwMode="auto">
          <a:xfrm>
            <a:off x="5153025" y="4241800"/>
            <a:ext cx="131763" cy="174625"/>
          </a:xfrm>
          <a:custGeom>
            <a:avLst/>
            <a:gdLst/>
            <a:ahLst/>
            <a:cxnLst>
              <a:cxn ang="0">
                <a:pos x="0" y="175259"/>
              </a:cxn>
              <a:cxn ang="0">
                <a:pos x="66019" y="0"/>
              </a:cxn>
              <a:cxn ang="0">
                <a:pos x="99059" y="21585"/>
              </a:cxn>
              <a:cxn ang="0">
                <a:pos x="132069" y="43171"/>
              </a:cxn>
              <a:cxn ang="0">
                <a:pos x="0" y="175259"/>
              </a:cxn>
            </a:cxnLst>
            <a:rect l="0" t="0" r="r" b="b"/>
            <a:pathLst>
              <a:path w="132079" h="175260">
                <a:moveTo>
                  <a:pt x="0" y="175259"/>
                </a:moveTo>
                <a:lnTo>
                  <a:pt x="66019" y="0"/>
                </a:lnTo>
                <a:lnTo>
                  <a:pt x="99059" y="21585"/>
                </a:lnTo>
                <a:lnTo>
                  <a:pt x="132069" y="43171"/>
                </a:lnTo>
                <a:lnTo>
                  <a:pt x="0" y="175259"/>
                </a:lnTo>
                <a:close/>
              </a:path>
            </a:pathLst>
          </a:custGeom>
          <a:noFill/>
          <a:ln w="11429">
            <a:solidFill>
              <a:srgbClr val="6F006E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03" name="object 19"/>
          <p:cNvSpPr>
            <a:spLocks/>
          </p:cNvSpPr>
          <p:nvPr/>
        </p:nvSpPr>
        <p:spPr bwMode="auto">
          <a:xfrm>
            <a:off x="5153025" y="4241800"/>
            <a:ext cx="131763" cy="174625"/>
          </a:xfrm>
          <a:custGeom>
            <a:avLst/>
            <a:gdLst/>
            <a:ahLst/>
            <a:cxnLst>
              <a:cxn ang="0">
                <a:pos x="66019" y="0"/>
              </a:cxn>
              <a:cxn ang="0">
                <a:pos x="0" y="175259"/>
              </a:cxn>
              <a:cxn ang="0">
                <a:pos x="132069" y="43171"/>
              </a:cxn>
              <a:cxn ang="0">
                <a:pos x="66019" y="0"/>
              </a:cxn>
            </a:cxnLst>
            <a:rect l="0" t="0" r="r" b="b"/>
            <a:pathLst>
              <a:path w="132079" h="175260">
                <a:moveTo>
                  <a:pt x="66019" y="0"/>
                </a:moveTo>
                <a:lnTo>
                  <a:pt x="0" y="175259"/>
                </a:lnTo>
                <a:lnTo>
                  <a:pt x="132069" y="43171"/>
                </a:lnTo>
                <a:lnTo>
                  <a:pt x="66019" y="0"/>
                </a:lnTo>
                <a:close/>
              </a:path>
            </a:pathLst>
          </a:custGeom>
          <a:solidFill>
            <a:srgbClr val="6F006E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04" name="object 20"/>
          <p:cNvSpPr>
            <a:spLocks/>
          </p:cNvSpPr>
          <p:nvPr/>
        </p:nvSpPr>
        <p:spPr bwMode="auto">
          <a:xfrm>
            <a:off x="6423025" y="3463925"/>
            <a:ext cx="504825" cy="876300"/>
          </a:xfrm>
          <a:custGeom>
            <a:avLst/>
            <a:gdLst/>
            <a:ahLst/>
            <a:cxnLst>
              <a:cxn ang="0">
                <a:pos x="504200" y="0"/>
              </a:cxn>
              <a:cxn ang="0">
                <a:pos x="0" y="877574"/>
              </a:cxn>
            </a:cxnLst>
            <a:rect l="0" t="0" r="r" b="b"/>
            <a:pathLst>
              <a:path w="504190" h="877570">
                <a:moveTo>
                  <a:pt x="504200" y="0"/>
                </a:moveTo>
                <a:lnTo>
                  <a:pt x="0" y="877574"/>
                </a:lnTo>
              </a:path>
            </a:pathLst>
          </a:custGeom>
          <a:noFill/>
          <a:ln w="11429">
            <a:solidFill>
              <a:srgbClr val="6F006E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05" name="object 21"/>
          <p:cNvSpPr>
            <a:spLocks/>
          </p:cNvSpPr>
          <p:nvPr/>
        </p:nvSpPr>
        <p:spPr bwMode="auto">
          <a:xfrm>
            <a:off x="6335713" y="4306888"/>
            <a:ext cx="131762" cy="176212"/>
          </a:xfrm>
          <a:custGeom>
            <a:avLst/>
            <a:gdLst/>
            <a:ahLst/>
            <a:cxnLst>
              <a:cxn ang="0">
                <a:pos x="0" y="176521"/>
              </a:cxn>
              <a:cxn ang="0">
                <a:pos x="44439" y="0"/>
              </a:cxn>
              <a:cxn ang="0">
                <a:pos x="87629" y="22859"/>
              </a:cxn>
              <a:cxn ang="0">
                <a:pos x="132069" y="44445"/>
              </a:cxn>
              <a:cxn ang="0">
                <a:pos x="0" y="176521"/>
              </a:cxn>
            </a:cxnLst>
            <a:rect l="0" t="0" r="r" b="b"/>
            <a:pathLst>
              <a:path w="132079" h="176529">
                <a:moveTo>
                  <a:pt x="0" y="176521"/>
                </a:moveTo>
                <a:lnTo>
                  <a:pt x="44439" y="0"/>
                </a:lnTo>
                <a:lnTo>
                  <a:pt x="87629" y="22859"/>
                </a:lnTo>
                <a:lnTo>
                  <a:pt x="132069" y="44445"/>
                </a:lnTo>
                <a:lnTo>
                  <a:pt x="0" y="176521"/>
                </a:lnTo>
                <a:close/>
              </a:path>
            </a:pathLst>
          </a:custGeom>
          <a:noFill/>
          <a:ln w="11429">
            <a:solidFill>
              <a:srgbClr val="6F006E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06" name="object 22"/>
          <p:cNvSpPr>
            <a:spLocks/>
          </p:cNvSpPr>
          <p:nvPr/>
        </p:nvSpPr>
        <p:spPr bwMode="auto">
          <a:xfrm>
            <a:off x="6335713" y="4306888"/>
            <a:ext cx="131762" cy="176212"/>
          </a:xfrm>
          <a:custGeom>
            <a:avLst/>
            <a:gdLst/>
            <a:ahLst/>
            <a:cxnLst>
              <a:cxn ang="0">
                <a:pos x="44439" y="0"/>
              </a:cxn>
              <a:cxn ang="0">
                <a:pos x="0" y="176521"/>
              </a:cxn>
              <a:cxn ang="0">
                <a:pos x="132069" y="44445"/>
              </a:cxn>
              <a:cxn ang="0">
                <a:pos x="87629" y="22859"/>
              </a:cxn>
              <a:cxn ang="0">
                <a:pos x="44439" y="0"/>
              </a:cxn>
            </a:cxnLst>
            <a:rect l="0" t="0" r="r" b="b"/>
            <a:pathLst>
              <a:path w="132079" h="176529">
                <a:moveTo>
                  <a:pt x="44439" y="0"/>
                </a:moveTo>
                <a:lnTo>
                  <a:pt x="0" y="176521"/>
                </a:lnTo>
                <a:lnTo>
                  <a:pt x="132069" y="44445"/>
                </a:lnTo>
                <a:lnTo>
                  <a:pt x="87629" y="22859"/>
                </a:lnTo>
                <a:lnTo>
                  <a:pt x="44439" y="0"/>
                </a:lnTo>
                <a:close/>
              </a:path>
            </a:pathLst>
          </a:custGeom>
          <a:solidFill>
            <a:srgbClr val="6F006E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07" name="object 23"/>
          <p:cNvSpPr>
            <a:spLocks/>
          </p:cNvSpPr>
          <p:nvPr/>
        </p:nvSpPr>
        <p:spPr bwMode="auto">
          <a:xfrm>
            <a:off x="2784475" y="5041900"/>
            <a:ext cx="1612900" cy="9874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11629" y="986789"/>
              </a:cxn>
            </a:cxnLst>
            <a:rect l="0" t="0" r="r" b="b"/>
            <a:pathLst>
              <a:path w="1611629" h="986789">
                <a:moveTo>
                  <a:pt x="0" y="0"/>
                </a:moveTo>
                <a:lnTo>
                  <a:pt x="1611629" y="986789"/>
                </a:lnTo>
              </a:path>
            </a:pathLst>
          </a:custGeom>
          <a:noFill/>
          <a:ln w="11429">
            <a:solidFill>
              <a:srgbClr val="6F006E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08" name="object 24"/>
          <p:cNvSpPr>
            <a:spLocks/>
          </p:cNvSpPr>
          <p:nvPr/>
        </p:nvSpPr>
        <p:spPr bwMode="auto">
          <a:xfrm>
            <a:off x="4364038" y="5984875"/>
            <a:ext cx="196850" cy="141288"/>
          </a:xfrm>
          <a:custGeom>
            <a:avLst/>
            <a:gdLst/>
            <a:ahLst/>
            <a:cxnLst>
              <a:cxn ang="0">
                <a:pos x="196839" y="142244"/>
              </a:cxn>
              <a:cxn ang="0">
                <a:pos x="0" y="66044"/>
              </a:cxn>
              <a:cxn ang="0">
                <a:pos x="21579" y="33028"/>
              </a:cxn>
              <a:cxn ang="0">
                <a:pos x="43159" y="0"/>
              </a:cxn>
              <a:cxn ang="0">
                <a:pos x="196839" y="142244"/>
              </a:cxn>
            </a:cxnLst>
            <a:rect l="0" t="0" r="r" b="b"/>
            <a:pathLst>
              <a:path w="196850" h="142239">
                <a:moveTo>
                  <a:pt x="196839" y="142244"/>
                </a:moveTo>
                <a:lnTo>
                  <a:pt x="0" y="66044"/>
                </a:lnTo>
                <a:lnTo>
                  <a:pt x="21579" y="33028"/>
                </a:lnTo>
                <a:lnTo>
                  <a:pt x="43159" y="0"/>
                </a:lnTo>
                <a:lnTo>
                  <a:pt x="196839" y="142244"/>
                </a:lnTo>
                <a:close/>
              </a:path>
            </a:pathLst>
          </a:custGeom>
          <a:noFill/>
          <a:ln w="11429">
            <a:solidFill>
              <a:srgbClr val="6F006E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09" name="object 25"/>
          <p:cNvSpPr>
            <a:spLocks/>
          </p:cNvSpPr>
          <p:nvPr/>
        </p:nvSpPr>
        <p:spPr bwMode="auto">
          <a:xfrm>
            <a:off x="4364038" y="5984875"/>
            <a:ext cx="196850" cy="141288"/>
          </a:xfrm>
          <a:custGeom>
            <a:avLst/>
            <a:gdLst/>
            <a:ahLst/>
            <a:cxnLst>
              <a:cxn ang="0">
                <a:pos x="43159" y="0"/>
              </a:cxn>
              <a:cxn ang="0">
                <a:pos x="0" y="66044"/>
              </a:cxn>
              <a:cxn ang="0">
                <a:pos x="196839" y="142244"/>
              </a:cxn>
              <a:cxn ang="0">
                <a:pos x="43159" y="0"/>
              </a:cxn>
            </a:cxnLst>
            <a:rect l="0" t="0" r="r" b="b"/>
            <a:pathLst>
              <a:path w="196850" h="142239">
                <a:moveTo>
                  <a:pt x="43159" y="0"/>
                </a:moveTo>
                <a:lnTo>
                  <a:pt x="0" y="66044"/>
                </a:lnTo>
                <a:lnTo>
                  <a:pt x="196839" y="142244"/>
                </a:lnTo>
                <a:lnTo>
                  <a:pt x="43159" y="0"/>
                </a:lnTo>
                <a:close/>
              </a:path>
            </a:pathLst>
          </a:custGeom>
          <a:solidFill>
            <a:srgbClr val="6F006E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10" name="object 26"/>
          <p:cNvSpPr>
            <a:spLocks/>
          </p:cNvSpPr>
          <p:nvPr/>
        </p:nvSpPr>
        <p:spPr bwMode="auto">
          <a:xfrm>
            <a:off x="3968750" y="5041900"/>
            <a:ext cx="515938" cy="9429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15630" y="942331"/>
              </a:cxn>
            </a:cxnLst>
            <a:rect l="0" t="0" r="r" b="b"/>
            <a:pathLst>
              <a:path w="515620" h="942339">
                <a:moveTo>
                  <a:pt x="0" y="0"/>
                </a:moveTo>
                <a:lnTo>
                  <a:pt x="515630" y="942331"/>
                </a:lnTo>
              </a:path>
            </a:pathLst>
          </a:custGeom>
          <a:noFill/>
          <a:ln w="11429">
            <a:solidFill>
              <a:srgbClr val="6F006E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11" name="object 27"/>
          <p:cNvSpPr>
            <a:spLocks/>
          </p:cNvSpPr>
          <p:nvPr/>
        </p:nvSpPr>
        <p:spPr bwMode="auto">
          <a:xfrm>
            <a:off x="4429125" y="5951538"/>
            <a:ext cx="131763" cy="174625"/>
          </a:xfrm>
          <a:custGeom>
            <a:avLst/>
            <a:gdLst/>
            <a:ahLst/>
            <a:cxnLst>
              <a:cxn ang="0">
                <a:pos x="132069" y="175259"/>
              </a:cxn>
              <a:cxn ang="0">
                <a:pos x="0" y="44445"/>
              </a:cxn>
              <a:cxn ang="0">
                <a:pos x="44439" y="21585"/>
              </a:cxn>
              <a:cxn ang="0">
                <a:pos x="87629" y="0"/>
              </a:cxn>
              <a:cxn ang="0">
                <a:pos x="132069" y="175259"/>
              </a:cxn>
            </a:cxnLst>
            <a:rect l="0" t="0" r="r" b="b"/>
            <a:pathLst>
              <a:path w="132079" h="175260">
                <a:moveTo>
                  <a:pt x="132069" y="175259"/>
                </a:moveTo>
                <a:lnTo>
                  <a:pt x="0" y="44445"/>
                </a:lnTo>
                <a:lnTo>
                  <a:pt x="44439" y="21585"/>
                </a:lnTo>
                <a:lnTo>
                  <a:pt x="87629" y="0"/>
                </a:lnTo>
                <a:lnTo>
                  <a:pt x="132069" y="175259"/>
                </a:lnTo>
                <a:close/>
              </a:path>
            </a:pathLst>
          </a:custGeom>
          <a:noFill/>
          <a:ln w="11429">
            <a:solidFill>
              <a:srgbClr val="6F006E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12" name="object 28"/>
          <p:cNvSpPr>
            <a:spLocks/>
          </p:cNvSpPr>
          <p:nvPr/>
        </p:nvSpPr>
        <p:spPr bwMode="auto">
          <a:xfrm>
            <a:off x="4429125" y="5951538"/>
            <a:ext cx="131763" cy="174625"/>
          </a:xfrm>
          <a:custGeom>
            <a:avLst/>
            <a:gdLst/>
            <a:ahLst/>
            <a:cxnLst>
              <a:cxn ang="0">
                <a:pos x="87629" y="0"/>
              </a:cxn>
              <a:cxn ang="0">
                <a:pos x="44439" y="21585"/>
              </a:cxn>
              <a:cxn ang="0">
                <a:pos x="0" y="44445"/>
              </a:cxn>
              <a:cxn ang="0">
                <a:pos x="132069" y="175259"/>
              </a:cxn>
              <a:cxn ang="0">
                <a:pos x="87629" y="0"/>
              </a:cxn>
            </a:cxnLst>
            <a:rect l="0" t="0" r="r" b="b"/>
            <a:pathLst>
              <a:path w="132079" h="175260">
                <a:moveTo>
                  <a:pt x="87629" y="0"/>
                </a:moveTo>
                <a:lnTo>
                  <a:pt x="44439" y="21585"/>
                </a:lnTo>
                <a:lnTo>
                  <a:pt x="0" y="44445"/>
                </a:lnTo>
                <a:lnTo>
                  <a:pt x="132069" y="175259"/>
                </a:lnTo>
                <a:lnTo>
                  <a:pt x="87629" y="0"/>
                </a:lnTo>
                <a:close/>
              </a:path>
            </a:pathLst>
          </a:custGeom>
          <a:solidFill>
            <a:srgbClr val="6F006E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13" name="object 29"/>
          <p:cNvSpPr>
            <a:spLocks/>
          </p:cNvSpPr>
          <p:nvPr/>
        </p:nvSpPr>
        <p:spPr bwMode="auto">
          <a:xfrm>
            <a:off x="4648200" y="5172075"/>
            <a:ext cx="504825" cy="812800"/>
          </a:xfrm>
          <a:custGeom>
            <a:avLst/>
            <a:gdLst/>
            <a:ahLst/>
            <a:cxnLst>
              <a:cxn ang="0">
                <a:pos x="504200" y="0"/>
              </a:cxn>
              <a:cxn ang="0">
                <a:pos x="0" y="811529"/>
              </a:cxn>
            </a:cxnLst>
            <a:rect l="0" t="0" r="r" b="b"/>
            <a:pathLst>
              <a:path w="504189" h="811529">
                <a:moveTo>
                  <a:pt x="504200" y="0"/>
                </a:moveTo>
                <a:lnTo>
                  <a:pt x="0" y="811529"/>
                </a:lnTo>
              </a:path>
            </a:pathLst>
          </a:custGeom>
          <a:noFill/>
          <a:ln w="11429">
            <a:solidFill>
              <a:srgbClr val="6F006E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14" name="object 30"/>
          <p:cNvSpPr>
            <a:spLocks/>
          </p:cNvSpPr>
          <p:nvPr/>
        </p:nvSpPr>
        <p:spPr bwMode="auto">
          <a:xfrm>
            <a:off x="4560888" y="5951538"/>
            <a:ext cx="131762" cy="174625"/>
          </a:xfrm>
          <a:custGeom>
            <a:avLst/>
            <a:gdLst/>
            <a:ahLst/>
            <a:cxnLst>
              <a:cxn ang="0">
                <a:pos x="0" y="175259"/>
              </a:cxn>
              <a:cxn ang="0">
                <a:pos x="66050" y="0"/>
              </a:cxn>
              <a:cxn ang="0">
                <a:pos x="99059" y="21585"/>
              </a:cxn>
              <a:cxn ang="0">
                <a:pos x="132069" y="44445"/>
              </a:cxn>
              <a:cxn ang="0">
                <a:pos x="0" y="175259"/>
              </a:cxn>
            </a:cxnLst>
            <a:rect l="0" t="0" r="r" b="b"/>
            <a:pathLst>
              <a:path w="132079" h="175260">
                <a:moveTo>
                  <a:pt x="0" y="175259"/>
                </a:moveTo>
                <a:lnTo>
                  <a:pt x="66050" y="0"/>
                </a:lnTo>
                <a:lnTo>
                  <a:pt x="99059" y="21585"/>
                </a:lnTo>
                <a:lnTo>
                  <a:pt x="132069" y="44445"/>
                </a:lnTo>
                <a:lnTo>
                  <a:pt x="0" y="175259"/>
                </a:lnTo>
                <a:close/>
              </a:path>
            </a:pathLst>
          </a:custGeom>
          <a:noFill/>
          <a:ln w="11429">
            <a:solidFill>
              <a:srgbClr val="6F006E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15" name="object 31"/>
          <p:cNvSpPr>
            <a:spLocks/>
          </p:cNvSpPr>
          <p:nvPr/>
        </p:nvSpPr>
        <p:spPr bwMode="auto">
          <a:xfrm>
            <a:off x="4560888" y="5951538"/>
            <a:ext cx="131762" cy="174625"/>
          </a:xfrm>
          <a:custGeom>
            <a:avLst/>
            <a:gdLst/>
            <a:ahLst/>
            <a:cxnLst>
              <a:cxn ang="0">
                <a:pos x="66050" y="0"/>
              </a:cxn>
              <a:cxn ang="0">
                <a:pos x="0" y="175259"/>
              </a:cxn>
              <a:cxn ang="0">
                <a:pos x="132069" y="44445"/>
              </a:cxn>
              <a:cxn ang="0">
                <a:pos x="99059" y="21585"/>
              </a:cxn>
              <a:cxn ang="0">
                <a:pos x="66050" y="0"/>
              </a:cxn>
            </a:cxnLst>
            <a:rect l="0" t="0" r="r" b="b"/>
            <a:pathLst>
              <a:path w="132079" h="175260">
                <a:moveTo>
                  <a:pt x="66050" y="0"/>
                </a:moveTo>
                <a:lnTo>
                  <a:pt x="0" y="175259"/>
                </a:lnTo>
                <a:lnTo>
                  <a:pt x="132069" y="44445"/>
                </a:lnTo>
                <a:lnTo>
                  <a:pt x="99059" y="21585"/>
                </a:lnTo>
                <a:lnTo>
                  <a:pt x="66050" y="0"/>
                </a:lnTo>
                <a:close/>
              </a:path>
            </a:pathLst>
          </a:custGeom>
          <a:solidFill>
            <a:srgbClr val="6F006E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16" name="object 32"/>
          <p:cNvSpPr>
            <a:spLocks/>
          </p:cNvSpPr>
          <p:nvPr/>
        </p:nvSpPr>
        <p:spPr bwMode="auto">
          <a:xfrm>
            <a:off x="4735513" y="5095875"/>
            <a:ext cx="1600200" cy="933450"/>
          </a:xfrm>
          <a:custGeom>
            <a:avLst/>
            <a:gdLst/>
            <a:ahLst/>
            <a:cxnLst>
              <a:cxn ang="0">
                <a:pos x="1600199" y="0"/>
              </a:cxn>
              <a:cxn ang="0">
                <a:pos x="0" y="932188"/>
              </a:cxn>
            </a:cxnLst>
            <a:rect l="0" t="0" r="r" b="b"/>
            <a:pathLst>
              <a:path w="1600200" h="932179">
                <a:moveTo>
                  <a:pt x="1600199" y="0"/>
                </a:moveTo>
                <a:lnTo>
                  <a:pt x="0" y="932188"/>
                </a:lnTo>
              </a:path>
            </a:pathLst>
          </a:custGeom>
          <a:noFill/>
          <a:ln w="11429">
            <a:solidFill>
              <a:srgbClr val="6F006E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17" name="object 33"/>
          <p:cNvSpPr>
            <a:spLocks/>
          </p:cNvSpPr>
          <p:nvPr/>
        </p:nvSpPr>
        <p:spPr bwMode="auto">
          <a:xfrm>
            <a:off x="4560888" y="5984875"/>
            <a:ext cx="207962" cy="141288"/>
          </a:xfrm>
          <a:custGeom>
            <a:avLst/>
            <a:gdLst/>
            <a:ahLst/>
            <a:cxnLst>
              <a:cxn ang="0">
                <a:pos x="0" y="142244"/>
              </a:cxn>
              <a:cxn ang="0">
                <a:pos x="163829" y="0"/>
              </a:cxn>
              <a:cxn ang="0">
                <a:pos x="186689" y="33028"/>
              </a:cxn>
              <a:cxn ang="0">
                <a:pos x="208269" y="66044"/>
              </a:cxn>
              <a:cxn ang="0">
                <a:pos x="0" y="142244"/>
              </a:cxn>
            </a:cxnLst>
            <a:rect l="0" t="0" r="r" b="b"/>
            <a:pathLst>
              <a:path w="208279" h="142239">
                <a:moveTo>
                  <a:pt x="0" y="142244"/>
                </a:moveTo>
                <a:lnTo>
                  <a:pt x="163829" y="0"/>
                </a:lnTo>
                <a:lnTo>
                  <a:pt x="186689" y="33028"/>
                </a:lnTo>
                <a:lnTo>
                  <a:pt x="208269" y="66044"/>
                </a:lnTo>
                <a:lnTo>
                  <a:pt x="0" y="142244"/>
                </a:lnTo>
                <a:close/>
              </a:path>
            </a:pathLst>
          </a:custGeom>
          <a:noFill/>
          <a:ln w="11429">
            <a:solidFill>
              <a:srgbClr val="6F006E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18" name="object 34"/>
          <p:cNvSpPr>
            <a:spLocks/>
          </p:cNvSpPr>
          <p:nvPr/>
        </p:nvSpPr>
        <p:spPr bwMode="auto">
          <a:xfrm>
            <a:off x="4560888" y="5984875"/>
            <a:ext cx="207962" cy="141288"/>
          </a:xfrm>
          <a:custGeom>
            <a:avLst/>
            <a:gdLst/>
            <a:ahLst/>
            <a:cxnLst>
              <a:cxn ang="0">
                <a:pos x="163829" y="0"/>
              </a:cxn>
              <a:cxn ang="0">
                <a:pos x="0" y="142244"/>
              </a:cxn>
              <a:cxn ang="0">
                <a:pos x="208269" y="66044"/>
              </a:cxn>
              <a:cxn ang="0">
                <a:pos x="186689" y="33028"/>
              </a:cxn>
              <a:cxn ang="0">
                <a:pos x="163829" y="0"/>
              </a:cxn>
            </a:cxnLst>
            <a:rect l="0" t="0" r="r" b="b"/>
            <a:pathLst>
              <a:path w="208279" h="142239">
                <a:moveTo>
                  <a:pt x="163829" y="0"/>
                </a:moveTo>
                <a:lnTo>
                  <a:pt x="0" y="142244"/>
                </a:lnTo>
                <a:lnTo>
                  <a:pt x="208269" y="66044"/>
                </a:lnTo>
                <a:lnTo>
                  <a:pt x="186689" y="33028"/>
                </a:lnTo>
                <a:lnTo>
                  <a:pt x="163829" y="0"/>
                </a:lnTo>
                <a:close/>
              </a:path>
            </a:pathLst>
          </a:custGeom>
          <a:solidFill>
            <a:srgbClr val="6F006E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19" name="object 35"/>
          <p:cNvSpPr>
            <a:spLocks/>
          </p:cNvSpPr>
          <p:nvPr/>
        </p:nvSpPr>
        <p:spPr bwMode="auto">
          <a:xfrm>
            <a:off x="1447800" y="2827338"/>
            <a:ext cx="6324600" cy="833437"/>
          </a:xfrm>
          <a:custGeom>
            <a:avLst/>
            <a:gdLst/>
            <a:ahLst/>
            <a:cxnLst>
              <a:cxn ang="0">
                <a:pos x="0" y="833115"/>
              </a:cxn>
              <a:cxn ang="0">
                <a:pos x="6324599" y="833115"/>
              </a:cxn>
              <a:cxn ang="0">
                <a:pos x="6324599" y="0"/>
              </a:cxn>
              <a:cxn ang="0">
                <a:pos x="0" y="0"/>
              </a:cxn>
              <a:cxn ang="0">
                <a:pos x="0" y="833115"/>
              </a:cxn>
            </a:cxnLst>
            <a:rect l="0" t="0" r="r" b="b"/>
            <a:pathLst>
              <a:path w="6324600" h="833120">
                <a:moveTo>
                  <a:pt x="0" y="833115"/>
                </a:moveTo>
                <a:lnTo>
                  <a:pt x="6324599" y="833115"/>
                </a:lnTo>
                <a:lnTo>
                  <a:pt x="6324599" y="0"/>
                </a:lnTo>
                <a:lnTo>
                  <a:pt x="0" y="0"/>
                </a:lnTo>
                <a:lnTo>
                  <a:pt x="0" y="833115"/>
                </a:lnTo>
                <a:close/>
              </a:path>
            </a:pathLst>
          </a:custGeom>
          <a:solidFill>
            <a:srgbClr val="4A00F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20" name="object 36"/>
          <p:cNvSpPr>
            <a:spLocks/>
          </p:cNvSpPr>
          <p:nvPr/>
        </p:nvSpPr>
        <p:spPr bwMode="auto">
          <a:xfrm>
            <a:off x="1447800" y="2827338"/>
            <a:ext cx="6323013" cy="8334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323319" y="0"/>
              </a:cxn>
              <a:cxn ang="0">
                <a:pos x="6323319" y="833109"/>
              </a:cxn>
              <a:cxn ang="0">
                <a:pos x="0" y="833109"/>
              </a:cxn>
              <a:cxn ang="0">
                <a:pos x="0" y="0"/>
              </a:cxn>
            </a:cxnLst>
            <a:rect l="0" t="0" r="r" b="b"/>
            <a:pathLst>
              <a:path w="6323330" h="833120">
                <a:moveTo>
                  <a:pt x="0" y="0"/>
                </a:moveTo>
                <a:lnTo>
                  <a:pt x="6323319" y="0"/>
                </a:lnTo>
                <a:lnTo>
                  <a:pt x="6323319" y="833109"/>
                </a:lnTo>
                <a:lnTo>
                  <a:pt x="0" y="833109"/>
                </a:lnTo>
                <a:lnTo>
                  <a:pt x="0" y="0"/>
                </a:lnTo>
                <a:close/>
              </a:path>
            </a:pathLst>
          </a:custGeom>
          <a:noFill/>
          <a:ln w="11429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21" name="object 37"/>
          <p:cNvSpPr>
            <a:spLocks/>
          </p:cNvSpPr>
          <p:nvPr/>
        </p:nvSpPr>
        <p:spPr bwMode="auto">
          <a:xfrm>
            <a:off x="1457325" y="4394200"/>
            <a:ext cx="6369050" cy="833438"/>
          </a:xfrm>
          <a:custGeom>
            <a:avLst/>
            <a:gdLst/>
            <a:ahLst/>
            <a:cxnLst>
              <a:cxn ang="0">
                <a:pos x="0" y="833115"/>
              </a:cxn>
              <a:cxn ang="0">
                <a:pos x="6367790" y="833115"/>
              </a:cxn>
              <a:cxn ang="0">
                <a:pos x="6367790" y="0"/>
              </a:cxn>
              <a:cxn ang="0">
                <a:pos x="0" y="0"/>
              </a:cxn>
              <a:cxn ang="0">
                <a:pos x="0" y="833115"/>
              </a:cxn>
            </a:cxnLst>
            <a:rect l="0" t="0" r="r" b="b"/>
            <a:pathLst>
              <a:path w="6367780" h="833120">
                <a:moveTo>
                  <a:pt x="0" y="833115"/>
                </a:moveTo>
                <a:lnTo>
                  <a:pt x="6367790" y="833115"/>
                </a:lnTo>
                <a:lnTo>
                  <a:pt x="6367790" y="0"/>
                </a:lnTo>
                <a:lnTo>
                  <a:pt x="0" y="0"/>
                </a:lnTo>
                <a:lnTo>
                  <a:pt x="0" y="833115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22" name="object 38"/>
          <p:cNvSpPr>
            <a:spLocks/>
          </p:cNvSpPr>
          <p:nvPr/>
        </p:nvSpPr>
        <p:spPr bwMode="auto">
          <a:xfrm>
            <a:off x="1457325" y="4394200"/>
            <a:ext cx="6369050" cy="8334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367783" y="0"/>
              </a:cxn>
              <a:cxn ang="0">
                <a:pos x="6367783" y="833115"/>
              </a:cxn>
              <a:cxn ang="0">
                <a:pos x="0" y="833115"/>
              </a:cxn>
              <a:cxn ang="0">
                <a:pos x="0" y="0"/>
              </a:cxn>
            </a:cxnLst>
            <a:rect l="0" t="0" r="r" b="b"/>
            <a:pathLst>
              <a:path w="6367780" h="833120">
                <a:moveTo>
                  <a:pt x="0" y="0"/>
                </a:moveTo>
                <a:lnTo>
                  <a:pt x="6367783" y="0"/>
                </a:lnTo>
                <a:lnTo>
                  <a:pt x="6367783" y="833115"/>
                </a:lnTo>
                <a:lnTo>
                  <a:pt x="0" y="833115"/>
                </a:lnTo>
                <a:lnTo>
                  <a:pt x="0" y="0"/>
                </a:lnTo>
                <a:close/>
              </a:path>
            </a:pathLst>
          </a:custGeom>
          <a:noFill/>
          <a:ln w="11429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23" name="object 39"/>
          <p:cNvSpPr>
            <a:spLocks/>
          </p:cNvSpPr>
          <p:nvPr/>
        </p:nvSpPr>
        <p:spPr bwMode="auto">
          <a:xfrm>
            <a:off x="4143375" y="1073150"/>
            <a:ext cx="909638" cy="1162050"/>
          </a:xfrm>
          <a:custGeom>
            <a:avLst/>
            <a:gdLst/>
            <a:ahLst/>
            <a:cxnLst>
              <a:cxn ang="0">
                <a:pos x="0" y="1162049"/>
              </a:cxn>
              <a:cxn ang="0">
                <a:pos x="909328" y="1162049"/>
              </a:cxn>
              <a:cxn ang="0">
                <a:pos x="909328" y="0"/>
              </a:cxn>
              <a:cxn ang="0">
                <a:pos x="0" y="0"/>
              </a:cxn>
              <a:cxn ang="0">
                <a:pos x="0" y="1162049"/>
              </a:cxn>
            </a:cxnLst>
            <a:rect l="0" t="0" r="r" b="b"/>
            <a:pathLst>
              <a:path w="909320" h="1162050">
                <a:moveTo>
                  <a:pt x="0" y="1162049"/>
                </a:moveTo>
                <a:lnTo>
                  <a:pt x="909328" y="1162049"/>
                </a:lnTo>
                <a:lnTo>
                  <a:pt x="909328" y="0"/>
                </a:lnTo>
                <a:lnTo>
                  <a:pt x="0" y="0"/>
                </a:lnTo>
                <a:lnTo>
                  <a:pt x="0" y="1162049"/>
                </a:lnTo>
                <a:close/>
              </a:path>
            </a:pathLst>
          </a:custGeom>
          <a:solidFill>
            <a:srgbClr val="0000D4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24" name="object 40"/>
          <p:cNvSpPr>
            <a:spLocks/>
          </p:cNvSpPr>
          <p:nvPr/>
        </p:nvSpPr>
        <p:spPr bwMode="auto">
          <a:xfrm>
            <a:off x="4143375" y="1073150"/>
            <a:ext cx="911225" cy="11620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09340" y="0"/>
              </a:cxn>
              <a:cxn ang="0">
                <a:pos x="909340" y="1162049"/>
              </a:cxn>
              <a:cxn ang="0">
                <a:pos x="0" y="1162049"/>
              </a:cxn>
              <a:cxn ang="0">
                <a:pos x="0" y="0"/>
              </a:cxn>
            </a:cxnLst>
            <a:rect l="0" t="0" r="r" b="b"/>
            <a:pathLst>
              <a:path w="909954" h="1162050">
                <a:moveTo>
                  <a:pt x="0" y="0"/>
                </a:moveTo>
                <a:lnTo>
                  <a:pt x="909340" y="0"/>
                </a:lnTo>
                <a:lnTo>
                  <a:pt x="909340" y="1162049"/>
                </a:lnTo>
                <a:lnTo>
                  <a:pt x="0" y="1162049"/>
                </a:lnTo>
                <a:lnTo>
                  <a:pt x="0" y="0"/>
                </a:lnTo>
                <a:close/>
              </a:path>
            </a:pathLst>
          </a:custGeom>
          <a:noFill/>
          <a:ln w="11429">
            <a:solidFill>
              <a:srgbClr val="0000D4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25" name="object 41"/>
          <p:cNvSpPr>
            <a:spLocks/>
          </p:cNvSpPr>
          <p:nvPr/>
        </p:nvSpPr>
        <p:spPr bwMode="auto">
          <a:xfrm>
            <a:off x="4111625" y="1039813"/>
            <a:ext cx="908050" cy="1162050"/>
          </a:xfrm>
          <a:custGeom>
            <a:avLst/>
            <a:gdLst/>
            <a:ahLst/>
            <a:cxnLst>
              <a:cxn ang="0">
                <a:pos x="0" y="1162049"/>
              </a:cxn>
              <a:cxn ang="0">
                <a:pos x="909315" y="1162049"/>
              </a:cxn>
              <a:cxn ang="0">
                <a:pos x="909315" y="0"/>
              </a:cxn>
              <a:cxn ang="0">
                <a:pos x="0" y="0"/>
              </a:cxn>
              <a:cxn ang="0">
                <a:pos x="0" y="1162049"/>
              </a:cxn>
            </a:cxnLst>
            <a:rect l="0" t="0" r="r" b="b"/>
            <a:pathLst>
              <a:path w="909320" h="1162050">
                <a:moveTo>
                  <a:pt x="0" y="1162049"/>
                </a:moveTo>
                <a:lnTo>
                  <a:pt x="909315" y="1162049"/>
                </a:lnTo>
                <a:lnTo>
                  <a:pt x="909315" y="0"/>
                </a:lnTo>
                <a:lnTo>
                  <a:pt x="0" y="0"/>
                </a:lnTo>
                <a:lnTo>
                  <a:pt x="0" y="1162049"/>
                </a:lnTo>
                <a:close/>
              </a:path>
            </a:pathLst>
          </a:custGeom>
          <a:solidFill>
            <a:srgbClr val="CAFDF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26" name="object 42"/>
          <p:cNvSpPr>
            <a:spLocks/>
          </p:cNvSpPr>
          <p:nvPr/>
        </p:nvSpPr>
        <p:spPr bwMode="auto">
          <a:xfrm>
            <a:off x="4111625" y="1041400"/>
            <a:ext cx="908050" cy="11604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09309" y="0"/>
              </a:cxn>
              <a:cxn ang="0">
                <a:pos x="909309" y="1160769"/>
              </a:cxn>
              <a:cxn ang="0">
                <a:pos x="0" y="1160769"/>
              </a:cxn>
              <a:cxn ang="0">
                <a:pos x="0" y="0"/>
              </a:cxn>
            </a:cxnLst>
            <a:rect l="0" t="0" r="r" b="b"/>
            <a:pathLst>
              <a:path w="909320" h="1160780">
                <a:moveTo>
                  <a:pt x="0" y="0"/>
                </a:moveTo>
                <a:lnTo>
                  <a:pt x="909309" y="0"/>
                </a:lnTo>
                <a:lnTo>
                  <a:pt x="909309" y="1160769"/>
                </a:lnTo>
                <a:lnTo>
                  <a:pt x="0" y="1160769"/>
                </a:lnTo>
                <a:lnTo>
                  <a:pt x="0" y="0"/>
                </a:lnTo>
                <a:close/>
              </a:path>
            </a:pathLst>
          </a:custGeom>
          <a:noFill/>
          <a:ln w="11429">
            <a:solidFill>
              <a:srgbClr val="0000D4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43" name="object 43"/>
          <p:cNvSpPr txBox="1"/>
          <p:nvPr/>
        </p:nvSpPr>
        <p:spPr>
          <a:xfrm>
            <a:off x="4175125" y="1103313"/>
            <a:ext cx="773113" cy="89217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indent="3175" algn="ctr">
              <a:lnSpc>
                <a:spcPct val="110000"/>
              </a:lnSpc>
            </a:pPr>
            <a:r>
              <a:rPr lang="en-US" sz="700" b="1">
                <a:latin typeface="Arial" charset="0"/>
              </a:rPr>
              <a:t>Leader</a:t>
            </a:r>
            <a:r>
              <a:rPr lang="en-US" sz="7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 b="1" u="sng">
                <a:latin typeface="Arial" charset="0"/>
              </a:rPr>
              <a:t>Characteristics</a:t>
            </a:r>
            <a:r>
              <a:rPr lang="en-US" sz="7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Dominance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700">
                <a:latin typeface="Arial" charset="0"/>
              </a:rPr>
              <a:t>Self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700">
                <a:latin typeface="Arial" charset="0"/>
              </a:rPr>
              <a:t>Conf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idence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Need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f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or</a:t>
            </a:r>
          </a:p>
          <a:p>
            <a:pPr marL="12700" indent="3175" algn="ctr">
              <a:lnSpc>
                <a:spcPct val="116000"/>
              </a:lnSpc>
            </a:pPr>
            <a:r>
              <a:rPr lang="en-US" sz="700">
                <a:latin typeface="Arial" charset="0"/>
              </a:rPr>
              <a:t>inf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luence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700">
                <a:latin typeface="Arial" charset="0"/>
              </a:rPr>
              <a:t>Belief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700">
                <a:latin typeface="Arial" charset="0"/>
              </a:rPr>
              <a:t>in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v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alues</a:t>
            </a:r>
          </a:p>
        </p:txBody>
      </p:sp>
      <p:sp>
        <p:nvSpPr>
          <p:cNvPr id="16428" name="object 44"/>
          <p:cNvSpPr>
            <a:spLocks/>
          </p:cNvSpPr>
          <p:nvPr/>
        </p:nvSpPr>
        <p:spPr bwMode="auto">
          <a:xfrm>
            <a:off x="1776413" y="3003550"/>
            <a:ext cx="909637" cy="471488"/>
          </a:xfrm>
          <a:custGeom>
            <a:avLst/>
            <a:gdLst/>
            <a:ahLst/>
            <a:cxnLst>
              <a:cxn ang="0">
                <a:pos x="0" y="471165"/>
              </a:cxn>
              <a:cxn ang="0">
                <a:pos x="909315" y="471165"/>
              </a:cxn>
              <a:cxn ang="0">
                <a:pos x="909315" y="0"/>
              </a:cxn>
              <a:cxn ang="0">
                <a:pos x="0" y="0"/>
              </a:cxn>
              <a:cxn ang="0">
                <a:pos x="0" y="471165"/>
              </a:cxn>
            </a:cxnLst>
            <a:rect l="0" t="0" r="r" b="b"/>
            <a:pathLst>
              <a:path w="909319" h="471170">
                <a:moveTo>
                  <a:pt x="0" y="471165"/>
                </a:moveTo>
                <a:lnTo>
                  <a:pt x="909315" y="471165"/>
                </a:lnTo>
                <a:lnTo>
                  <a:pt x="909315" y="0"/>
                </a:lnTo>
                <a:lnTo>
                  <a:pt x="0" y="0"/>
                </a:lnTo>
                <a:lnTo>
                  <a:pt x="0" y="471165"/>
                </a:lnTo>
                <a:close/>
              </a:path>
            </a:pathLst>
          </a:custGeom>
          <a:solidFill>
            <a:srgbClr val="0000D4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29" name="object 45"/>
          <p:cNvSpPr>
            <a:spLocks/>
          </p:cNvSpPr>
          <p:nvPr/>
        </p:nvSpPr>
        <p:spPr bwMode="auto">
          <a:xfrm>
            <a:off x="1776413" y="3003550"/>
            <a:ext cx="909637" cy="469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09315" y="0"/>
              </a:cxn>
              <a:cxn ang="0">
                <a:pos x="909315" y="469879"/>
              </a:cxn>
              <a:cxn ang="0">
                <a:pos x="0" y="469879"/>
              </a:cxn>
              <a:cxn ang="0">
                <a:pos x="0" y="0"/>
              </a:cxn>
            </a:cxnLst>
            <a:rect l="0" t="0" r="r" b="b"/>
            <a:pathLst>
              <a:path w="909319" h="469900">
                <a:moveTo>
                  <a:pt x="0" y="0"/>
                </a:moveTo>
                <a:lnTo>
                  <a:pt x="909315" y="0"/>
                </a:lnTo>
                <a:lnTo>
                  <a:pt x="909315" y="469879"/>
                </a:lnTo>
                <a:lnTo>
                  <a:pt x="0" y="469879"/>
                </a:lnTo>
                <a:lnTo>
                  <a:pt x="0" y="0"/>
                </a:lnTo>
                <a:close/>
              </a:path>
            </a:pathLst>
          </a:custGeom>
          <a:noFill/>
          <a:ln w="11429">
            <a:solidFill>
              <a:srgbClr val="0000D4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46" name="object 46"/>
          <p:cNvSpPr txBox="1"/>
          <p:nvPr/>
        </p:nvSpPr>
        <p:spPr>
          <a:xfrm>
            <a:off x="1743075" y="2970213"/>
            <a:ext cx="909638" cy="471487"/>
          </a:xfrm>
          <a:prstGeom prst="rect">
            <a:avLst/>
          </a:prstGeom>
          <a:solidFill>
            <a:srgbClr val="CAFDFD"/>
          </a:solidFill>
          <a:ln w="11429">
            <a:solidFill>
              <a:srgbClr val="0000D4"/>
            </a:solidFill>
          </a:ln>
        </p:spPr>
        <p:txBody>
          <a:bodyPr lIns="0" tIns="0" rIns="0" bIns="0">
            <a:spAutoFit/>
          </a:bodyPr>
          <a:lstStyle/>
          <a:p>
            <a:pPr marL="7175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750" spc="5" dirty="0">
                <a:latin typeface="Arial"/>
                <a:cs typeface="Arial"/>
              </a:rPr>
              <a:t>G</a:t>
            </a:r>
            <a:r>
              <a:rPr sz="750" spc="15" dirty="0">
                <a:latin typeface="Arial"/>
                <a:cs typeface="Arial"/>
              </a:rPr>
              <a:t>o</a:t>
            </a:r>
            <a:r>
              <a:rPr sz="750" spc="5" dirty="0">
                <a:latin typeface="Arial"/>
                <a:cs typeface="Arial"/>
              </a:rPr>
              <a:t>al</a:t>
            </a:r>
            <a:r>
              <a:rPr sz="750" spc="75" dirty="0">
                <a:latin typeface="Times New Roman"/>
                <a:cs typeface="Times New Roman"/>
              </a:rPr>
              <a:t> </a:t>
            </a:r>
            <a:r>
              <a:rPr sz="750" spc="10" dirty="0">
                <a:latin typeface="Arial"/>
                <a:cs typeface="Arial"/>
              </a:rPr>
              <a:t>A</a:t>
            </a:r>
            <a:r>
              <a:rPr sz="750" spc="5" dirty="0">
                <a:latin typeface="Arial"/>
                <a:cs typeface="Arial"/>
              </a:rPr>
              <a:t>r</a:t>
            </a:r>
            <a:r>
              <a:rPr sz="750" spc="45" dirty="0">
                <a:latin typeface="Arial"/>
                <a:cs typeface="Arial"/>
              </a:rPr>
              <a:t>t</a:t>
            </a:r>
            <a:r>
              <a:rPr sz="750" spc="10" dirty="0">
                <a:latin typeface="Arial"/>
                <a:cs typeface="Arial"/>
              </a:rPr>
              <a:t>i</a:t>
            </a:r>
            <a:r>
              <a:rPr sz="750" spc="45" dirty="0">
                <a:latin typeface="Arial"/>
                <a:cs typeface="Arial"/>
              </a:rPr>
              <a:t>c</a:t>
            </a:r>
            <a:r>
              <a:rPr sz="750" spc="15" dirty="0">
                <a:latin typeface="Arial"/>
                <a:cs typeface="Arial"/>
              </a:rPr>
              <a:t>u</a:t>
            </a:r>
            <a:r>
              <a:rPr sz="750" dirty="0">
                <a:latin typeface="Arial"/>
                <a:cs typeface="Arial"/>
              </a:rPr>
              <a:t>la</a:t>
            </a:r>
            <a:r>
              <a:rPr sz="750" spc="55" dirty="0">
                <a:latin typeface="Arial"/>
                <a:cs typeface="Arial"/>
              </a:rPr>
              <a:t>t</a:t>
            </a:r>
            <a:r>
              <a:rPr sz="750" dirty="0">
                <a:latin typeface="Arial"/>
                <a:cs typeface="Arial"/>
              </a:rPr>
              <a:t>io</a:t>
            </a:r>
            <a:r>
              <a:rPr sz="750" spc="10" dirty="0">
                <a:latin typeface="Arial"/>
                <a:cs typeface="Arial"/>
              </a:rPr>
              <a:t>n</a:t>
            </a:r>
            <a:endParaRPr sz="750">
              <a:latin typeface="Arial"/>
              <a:cs typeface="Arial"/>
            </a:endParaRPr>
          </a:p>
        </p:txBody>
      </p:sp>
      <p:sp>
        <p:nvSpPr>
          <p:cNvPr id="16431" name="object 47"/>
          <p:cNvSpPr>
            <a:spLocks/>
          </p:cNvSpPr>
          <p:nvPr/>
        </p:nvSpPr>
        <p:spPr bwMode="auto">
          <a:xfrm>
            <a:off x="2960688" y="3003550"/>
            <a:ext cx="909637" cy="471488"/>
          </a:xfrm>
          <a:custGeom>
            <a:avLst/>
            <a:gdLst/>
            <a:ahLst/>
            <a:cxnLst>
              <a:cxn ang="0">
                <a:pos x="0" y="471165"/>
              </a:cxn>
              <a:cxn ang="0">
                <a:pos x="909315" y="471165"/>
              </a:cxn>
              <a:cxn ang="0">
                <a:pos x="909315" y="0"/>
              </a:cxn>
              <a:cxn ang="0">
                <a:pos x="0" y="0"/>
              </a:cxn>
              <a:cxn ang="0">
                <a:pos x="0" y="471165"/>
              </a:cxn>
            </a:cxnLst>
            <a:rect l="0" t="0" r="r" b="b"/>
            <a:pathLst>
              <a:path w="909320" h="471170">
                <a:moveTo>
                  <a:pt x="0" y="471165"/>
                </a:moveTo>
                <a:lnTo>
                  <a:pt x="909315" y="471165"/>
                </a:lnTo>
                <a:lnTo>
                  <a:pt x="909315" y="0"/>
                </a:lnTo>
                <a:lnTo>
                  <a:pt x="0" y="0"/>
                </a:lnTo>
                <a:lnTo>
                  <a:pt x="0" y="471165"/>
                </a:lnTo>
                <a:close/>
              </a:path>
            </a:pathLst>
          </a:custGeom>
          <a:solidFill>
            <a:srgbClr val="0000D4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32" name="object 48"/>
          <p:cNvSpPr>
            <a:spLocks/>
          </p:cNvSpPr>
          <p:nvPr/>
        </p:nvSpPr>
        <p:spPr bwMode="auto">
          <a:xfrm>
            <a:off x="2960688" y="3003550"/>
            <a:ext cx="909637" cy="469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09309" y="0"/>
              </a:cxn>
              <a:cxn ang="0">
                <a:pos x="909309" y="469879"/>
              </a:cxn>
              <a:cxn ang="0">
                <a:pos x="0" y="469879"/>
              </a:cxn>
              <a:cxn ang="0">
                <a:pos x="0" y="0"/>
              </a:cxn>
            </a:cxnLst>
            <a:rect l="0" t="0" r="r" b="b"/>
            <a:pathLst>
              <a:path w="909320" h="469900">
                <a:moveTo>
                  <a:pt x="0" y="0"/>
                </a:moveTo>
                <a:lnTo>
                  <a:pt x="909309" y="0"/>
                </a:lnTo>
                <a:lnTo>
                  <a:pt x="909309" y="469879"/>
                </a:lnTo>
                <a:lnTo>
                  <a:pt x="0" y="469879"/>
                </a:lnTo>
                <a:lnTo>
                  <a:pt x="0" y="0"/>
                </a:lnTo>
                <a:close/>
              </a:path>
            </a:pathLst>
          </a:custGeom>
          <a:noFill/>
          <a:ln w="11429">
            <a:solidFill>
              <a:srgbClr val="0000D4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49" name="object 49"/>
          <p:cNvSpPr txBox="1"/>
          <p:nvPr/>
        </p:nvSpPr>
        <p:spPr>
          <a:xfrm>
            <a:off x="2927350" y="2970213"/>
            <a:ext cx="909638" cy="471487"/>
          </a:xfrm>
          <a:prstGeom prst="rect">
            <a:avLst/>
          </a:prstGeom>
          <a:solidFill>
            <a:srgbClr val="CAFDFD"/>
          </a:solidFill>
          <a:ln w="11429">
            <a:solidFill>
              <a:srgbClr val="0000D4"/>
            </a:solidFill>
          </a:ln>
        </p:spPr>
        <p:txBody>
          <a:bodyPr lIns="0" tIns="0" rIns="0" bIns="0">
            <a:spAutoFit/>
          </a:bodyPr>
          <a:lstStyle/>
          <a:p>
            <a:pPr marL="266700" indent="-174625">
              <a:lnSpc>
                <a:spcPct val="116000"/>
              </a:lnSpc>
            </a:pPr>
            <a:r>
              <a:rPr lang="en-US" sz="700">
                <a:latin typeface="Arial" charset="0"/>
              </a:rPr>
              <a:t>Personal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Image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Building</a:t>
            </a:r>
          </a:p>
        </p:txBody>
      </p:sp>
      <p:sp>
        <p:nvSpPr>
          <p:cNvPr id="50" name="object 50"/>
          <p:cNvSpPr txBox="1"/>
          <p:nvPr/>
        </p:nvSpPr>
        <p:spPr>
          <a:xfrm>
            <a:off x="4127500" y="2987675"/>
            <a:ext cx="909638" cy="469900"/>
          </a:xfrm>
          <a:prstGeom prst="rect">
            <a:avLst/>
          </a:prstGeom>
          <a:solidFill>
            <a:srgbClr val="CAFDFD"/>
          </a:solidFill>
          <a:ln w="11429">
            <a:solidFill>
              <a:srgbClr val="0000D4"/>
            </a:solidFill>
          </a:ln>
        </p:spPr>
        <p:txBody>
          <a:bodyPr lIns="0" tIns="0" rIns="0" bIns="0">
            <a:spAutoFit/>
          </a:bodyPr>
          <a:lstStyle/>
          <a:p>
            <a:pPr marL="109538">
              <a:lnSpc>
                <a:spcPct val="116000"/>
              </a:lnSpc>
            </a:pPr>
            <a:r>
              <a:rPr lang="en-US" sz="700">
                <a:latin typeface="Arial" charset="0"/>
              </a:rPr>
              <a:t>Role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model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of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v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alue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sy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stem</a:t>
            </a:r>
          </a:p>
        </p:txBody>
      </p:sp>
      <p:sp>
        <p:nvSpPr>
          <p:cNvPr id="16435" name="object 51"/>
          <p:cNvSpPr>
            <a:spLocks/>
          </p:cNvSpPr>
          <p:nvPr/>
        </p:nvSpPr>
        <p:spPr bwMode="auto">
          <a:xfrm>
            <a:off x="5327650" y="3003550"/>
            <a:ext cx="909638" cy="471488"/>
          </a:xfrm>
          <a:custGeom>
            <a:avLst/>
            <a:gdLst/>
            <a:ahLst/>
            <a:cxnLst>
              <a:cxn ang="0">
                <a:pos x="0" y="471165"/>
              </a:cxn>
              <a:cxn ang="0">
                <a:pos x="909315" y="471165"/>
              </a:cxn>
              <a:cxn ang="0">
                <a:pos x="909315" y="0"/>
              </a:cxn>
              <a:cxn ang="0">
                <a:pos x="0" y="0"/>
              </a:cxn>
              <a:cxn ang="0">
                <a:pos x="0" y="471165"/>
              </a:cxn>
            </a:cxnLst>
            <a:rect l="0" t="0" r="r" b="b"/>
            <a:pathLst>
              <a:path w="909320" h="471170">
                <a:moveTo>
                  <a:pt x="0" y="471165"/>
                </a:moveTo>
                <a:lnTo>
                  <a:pt x="909315" y="471165"/>
                </a:lnTo>
                <a:lnTo>
                  <a:pt x="909315" y="0"/>
                </a:lnTo>
                <a:lnTo>
                  <a:pt x="0" y="0"/>
                </a:lnTo>
                <a:lnTo>
                  <a:pt x="0" y="471165"/>
                </a:lnTo>
                <a:close/>
              </a:path>
            </a:pathLst>
          </a:custGeom>
          <a:solidFill>
            <a:srgbClr val="0000D4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36" name="object 52"/>
          <p:cNvSpPr>
            <a:spLocks/>
          </p:cNvSpPr>
          <p:nvPr/>
        </p:nvSpPr>
        <p:spPr bwMode="auto">
          <a:xfrm>
            <a:off x="5327650" y="3003550"/>
            <a:ext cx="909638" cy="469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09309" y="0"/>
              </a:cxn>
              <a:cxn ang="0">
                <a:pos x="909309" y="469879"/>
              </a:cxn>
              <a:cxn ang="0">
                <a:pos x="0" y="469879"/>
              </a:cxn>
              <a:cxn ang="0">
                <a:pos x="0" y="0"/>
              </a:cxn>
            </a:cxnLst>
            <a:rect l="0" t="0" r="r" b="b"/>
            <a:pathLst>
              <a:path w="909320" h="469900">
                <a:moveTo>
                  <a:pt x="0" y="0"/>
                </a:moveTo>
                <a:lnTo>
                  <a:pt x="909309" y="0"/>
                </a:lnTo>
                <a:lnTo>
                  <a:pt x="909309" y="469879"/>
                </a:lnTo>
                <a:lnTo>
                  <a:pt x="0" y="469879"/>
                </a:lnTo>
                <a:lnTo>
                  <a:pt x="0" y="0"/>
                </a:lnTo>
                <a:close/>
              </a:path>
            </a:pathLst>
          </a:custGeom>
          <a:noFill/>
          <a:ln w="11429">
            <a:solidFill>
              <a:srgbClr val="0000D4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53" name="object 53"/>
          <p:cNvSpPr txBox="1"/>
          <p:nvPr/>
        </p:nvSpPr>
        <p:spPr>
          <a:xfrm>
            <a:off x="5294313" y="2970213"/>
            <a:ext cx="909637" cy="471487"/>
          </a:xfrm>
          <a:prstGeom prst="rect">
            <a:avLst/>
          </a:prstGeom>
          <a:solidFill>
            <a:srgbClr val="CAFDFD"/>
          </a:solidFill>
          <a:ln w="11429">
            <a:solidFill>
              <a:srgbClr val="0000D4"/>
            </a:solidFill>
          </a:ln>
        </p:spPr>
        <p:txBody>
          <a:bodyPr lIns="0" tIns="0" rIns="0" bIns="0">
            <a:spAutoFit/>
          </a:bodyPr>
          <a:lstStyle/>
          <a:p>
            <a:pPr marL="1149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750" spc="-25" dirty="0">
                <a:latin typeface="Arial"/>
                <a:cs typeface="Arial"/>
              </a:rPr>
              <a:t>M</a:t>
            </a:r>
            <a:r>
              <a:rPr sz="750" spc="5" dirty="0">
                <a:latin typeface="Arial"/>
                <a:cs typeface="Arial"/>
              </a:rPr>
              <a:t>o</a:t>
            </a:r>
            <a:r>
              <a:rPr sz="750" spc="45" dirty="0">
                <a:latin typeface="Arial"/>
                <a:cs typeface="Arial"/>
              </a:rPr>
              <a:t>t</a:t>
            </a:r>
            <a:r>
              <a:rPr sz="750" dirty="0">
                <a:latin typeface="Arial"/>
                <a:cs typeface="Arial"/>
              </a:rPr>
              <a:t>i</a:t>
            </a:r>
            <a:r>
              <a:rPr sz="750" spc="10" dirty="0">
                <a:latin typeface="Arial"/>
                <a:cs typeface="Arial"/>
              </a:rPr>
              <a:t>v</a:t>
            </a:r>
            <a:r>
              <a:rPr sz="750" spc="-50" dirty="0">
                <a:latin typeface="Times New Roman"/>
                <a:cs typeface="Times New Roman"/>
              </a:rPr>
              <a:t> </a:t>
            </a:r>
            <a:r>
              <a:rPr sz="750" spc="10" dirty="0">
                <a:latin typeface="Arial"/>
                <a:cs typeface="Arial"/>
              </a:rPr>
              <a:t>e</a:t>
            </a:r>
            <a:r>
              <a:rPr sz="750" spc="65" dirty="0">
                <a:latin typeface="Times New Roman"/>
                <a:cs typeface="Times New Roman"/>
              </a:rPr>
              <a:t> </a:t>
            </a:r>
            <a:r>
              <a:rPr sz="750" spc="15" dirty="0">
                <a:latin typeface="Arial"/>
                <a:cs typeface="Arial"/>
              </a:rPr>
              <a:t>a</a:t>
            </a:r>
            <a:r>
              <a:rPr sz="750" spc="5" dirty="0">
                <a:latin typeface="Arial"/>
                <a:cs typeface="Arial"/>
              </a:rPr>
              <a:t>ro</a:t>
            </a:r>
            <a:r>
              <a:rPr sz="750" spc="15" dirty="0">
                <a:latin typeface="Arial"/>
                <a:cs typeface="Arial"/>
              </a:rPr>
              <a:t>u</a:t>
            </a:r>
            <a:r>
              <a:rPr sz="750" spc="50" dirty="0">
                <a:latin typeface="Arial"/>
                <a:cs typeface="Arial"/>
              </a:rPr>
              <a:t>s</a:t>
            </a:r>
            <a:r>
              <a:rPr sz="750" spc="5" dirty="0">
                <a:latin typeface="Arial"/>
                <a:cs typeface="Arial"/>
              </a:rPr>
              <a:t>al</a:t>
            </a:r>
            <a:endParaRPr sz="750">
              <a:latin typeface="Arial"/>
              <a:cs typeface="Arial"/>
            </a:endParaRPr>
          </a:p>
        </p:txBody>
      </p:sp>
      <p:sp>
        <p:nvSpPr>
          <p:cNvPr id="16438" name="object 54"/>
          <p:cNvSpPr>
            <a:spLocks/>
          </p:cNvSpPr>
          <p:nvPr/>
        </p:nvSpPr>
        <p:spPr bwMode="auto">
          <a:xfrm>
            <a:off x="6511925" y="3003550"/>
            <a:ext cx="908050" cy="471488"/>
          </a:xfrm>
          <a:custGeom>
            <a:avLst/>
            <a:gdLst/>
            <a:ahLst/>
            <a:cxnLst>
              <a:cxn ang="0">
                <a:pos x="0" y="471165"/>
              </a:cxn>
              <a:cxn ang="0">
                <a:pos x="909315" y="471165"/>
              </a:cxn>
              <a:cxn ang="0">
                <a:pos x="909315" y="0"/>
              </a:cxn>
              <a:cxn ang="0">
                <a:pos x="0" y="0"/>
              </a:cxn>
              <a:cxn ang="0">
                <a:pos x="0" y="471165"/>
              </a:cxn>
            </a:cxnLst>
            <a:rect l="0" t="0" r="r" b="b"/>
            <a:pathLst>
              <a:path w="909320" h="471170">
                <a:moveTo>
                  <a:pt x="0" y="471165"/>
                </a:moveTo>
                <a:lnTo>
                  <a:pt x="909315" y="471165"/>
                </a:lnTo>
                <a:lnTo>
                  <a:pt x="909315" y="0"/>
                </a:lnTo>
                <a:lnTo>
                  <a:pt x="0" y="0"/>
                </a:lnTo>
                <a:lnTo>
                  <a:pt x="0" y="471165"/>
                </a:lnTo>
                <a:close/>
              </a:path>
            </a:pathLst>
          </a:custGeom>
          <a:solidFill>
            <a:srgbClr val="0000D4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39" name="object 55"/>
          <p:cNvSpPr>
            <a:spLocks/>
          </p:cNvSpPr>
          <p:nvPr/>
        </p:nvSpPr>
        <p:spPr bwMode="auto">
          <a:xfrm>
            <a:off x="6511925" y="3003550"/>
            <a:ext cx="908050" cy="469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09309" y="0"/>
              </a:cxn>
              <a:cxn ang="0">
                <a:pos x="909309" y="469879"/>
              </a:cxn>
              <a:cxn ang="0">
                <a:pos x="0" y="469879"/>
              </a:cxn>
              <a:cxn ang="0">
                <a:pos x="0" y="0"/>
              </a:cxn>
            </a:cxnLst>
            <a:rect l="0" t="0" r="r" b="b"/>
            <a:pathLst>
              <a:path w="909320" h="469900">
                <a:moveTo>
                  <a:pt x="0" y="0"/>
                </a:moveTo>
                <a:lnTo>
                  <a:pt x="909309" y="0"/>
                </a:lnTo>
                <a:lnTo>
                  <a:pt x="909309" y="469879"/>
                </a:lnTo>
                <a:lnTo>
                  <a:pt x="0" y="469879"/>
                </a:lnTo>
                <a:lnTo>
                  <a:pt x="0" y="0"/>
                </a:lnTo>
                <a:close/>
              </a:path>
            </a:pathLst>
          </a:custGeom>
          <a:noFill/>
          <a:ln w="11429">
            <a:solidFill>
              <a:srgbClr val="0000D4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56" name="object 56"/>
          <p:cNvSpPr txBox="1"/>
          <p:nvPr/>
        </p:nvSpPr>
        <p:spPr>
          <a:xfrm>
            <a:off x="6478588" y="2970213"/>
            <a:ext cx="909637" cy="471487"/>
          </a:xfrm>
          <a:prstGeom prst="rect">
            <a:avLst/>
          </a:prstGeom>
          <a:solidFill>
            <a:srgbClr val="CAFDFD"/>
          </a:solidFill>
          <a:ln w="11429">
            <a:solidFill>
              <a:srgbClr val="0000D4"/>
            </a:solidFill>
          </a:ln>
        </p:spPr>
        <p:txBody>
          <a:bodyPr lIns="0" tIns="0" rIns="0" bIns="0">
            <a:spAutoFit/>
          </a:bodyPr>
          <a:lstStyle/>
          <a:p>
            <a:pPr marL="25400" indent="-6350" algn="ctr">
              <a:lnSpc>
                <a:spcPct val="115000"/>
              </a:lnSpc>
            </a:pPr>
            <a:r>
              <a:rPr lang="en-US" sz="700">
                <a:latin typeface="Arial" charset="0"/>
              </a:rPr>
              <a:t>High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Expectations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of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700">
                <a:latin typeface="Arial" charset="0"/>
              </a:rPr>
              <a:t>and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conf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idence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in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f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ollowers</a:t>
            </a:r>
          </a:p>
        </p:txBody>
      </p:sp>
      <p:sp>
        <p:nvSpPr>
          <p:cNvPr id="16441" name="object 57"/>
          <p:cNvSpPr>
            <a:spLocks/>
          </p:cNvSpPr>
          <p:nvPr/>
        </p:nvSpPr>
        <p:spPr bwMode="auto">
          <a:xfrm>
            <a:off x="2368550" y="3792538"/>
            <a:ext cx="909638" cy="471487"/>
          </a:xfrm>
          <a:custGeom>
            <a:avLst/>
            <a:gdLst/>
            <a:ahLst/>
            <a:cxnLst>
              <a:cxn ang="0">
                <a:pos x="0" y="471165"/>
              </a:cxn>
              <a:cxn ang="0">
                <a:pos x="909328" y="471165"/>
              </a:cxn>
              <a:cxn ang="0">
                <a:pos x="909328" y="0"/>
              </a:cxn>
              <a:cxn ang="0">
                <a:pos x="0" y="0"/>
              </a:cxn>
              <a:cxn ang="0">
                <a:pos x="0" y="471165"/>
              </a:cxn>
            </a:cxnLst>
            <a:rect l="0" t="0" r="r" b="b"/>
            <a:pathLst>
              <a:path w="909320" h="471170">
                <a:moveTo>
                  <a:pt x="0" y="471165"/>
                </a:moveTo>
                <a:lnTo>
                  <a:pt x="909328" y="471165"/>
                </a:lnTo>
                <a:lnTo>
                  <a:pt x="909328" y="0"/>
                </a:lnTo>
                <a:lnTo>
                  <a:pt x="0" y="0"/>
                </a:lnTo>
                <a:lnTo>
                  <a:pt x="0" y="471165"/>
                </a:lnTo>
                <a:close/>
              </a:path>
            </a:pathLst>
          </a:custGeom>
          <a:solidFill>
            <a:srgbClr val="0000D4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42" name="object 58"/>
          <p:cNvSpPr>
            <a:spLocks/>
          </p:cNvSpPr>
          <p:nvPr/>
        </p:nvSpPr>
        <p:spPr bwMode="auto">
          <a:xfrm>
            <a:off x="2368550" y="3792538"/>
            <a:ext cx="909638" cy="4714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09334" y="0"/>
              </a:cxn>
              <a:cxn ang="0">
                <a:pos x="909334" y="471159"/>
              </a:cxn>
              <a:cxn ang="0">
                <a:pos x="0" y="471159"/>
              </a:cxn>
              <a:cxn ang="0">
                <a:pos x="0" y="0"/>
              </a:cxn>
            </a:cxnLst>
            <a:rect l="0" t="0" r="r" b="b"/>
            <a:pathLst>
              <a:path w="909954" h="471170">
                <a:moveTo>
                  <a:pt x="0" y="0"/>
                </a:moveTo>
                <a:lnTo>
                  <a:pt x="909334" y="0"/>
                </a:lnTo>
                <a:lnTo>
                  <a:pt x="909334" y="471159"/>
                </a:lnTo>
                <a:lnTo>
                  <a:pt x="0" y="471159"/>
                </a:lnTo>
                <a:lnTo>
                  <a:pt x="0" y="0"/>
                </a:lnTo>
                <a:close/>
              </a:path>
            </a:pathLst>
          </a:custGeom>
          <a:noFill/>
          <a:ln w="11429">
            <a:solidFill>
              <a:srgbClr val="0000D4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43" name="object 59"/>
          <p:cNvSpPr>
            <a:spLocks/>
          </p:cNvSpPr>
          <p:nvPr/>
        </p:nvSpPr>
        <p:spPr bwMode="auto">
          <a:xfrm>
            <a:off x="2335213" y="3759200"/>
            <a:ext cx="909637" cy="471488"/>
          </a:xfrm>
          <a:custGeom>
            <a:avLst/>
            <a:gdLst/>
            <a:ahLst/>
            <a:cxnLst>
              <a:cxn ang="0">
                <a:pos x="0" y="471178"/>
              </a:cxn>
              <a:cxn ang="0">
                <a:pos x="909315" y="471178"/>
              </a:cxn>
              <a:cxn ang="0">
                <a:pos x="909315" y="0"/>
              </a:cxn>
              <a:cxn ang="0">
                <a:pos x="0" y="0"/>
              </a:cxn>
              <a:cxn ang="0">
                <a:pos x="0" y="471178"/>
              </a:cxn>
            </a:cxnLst>
            <a:rect l="0" t="0" r="r" b="b"/>
            <a:pathLst>
              <a:path w="909319" h="471170">
                <a:moveTo>
                  <a:pt x="0" y="471178"/>
                </a:moveTo>
                <a:lnTo>
                  <a:pt x="909315" y="471178"/>
                </a:lnTo>
                <a:lnTo>
                  <a:pt x="909315" y="0"/>
                </a:lnTo>
                <a:lnTo>
                  <a:pt x="0" y="0"/>
                </a:lnTo>
                <a:lnTo>
                  <a:pt x="0" y="471178"/>
                </a:lnTo>
                <a:close/>
              </a:path>
            </a:pathLst>
          </a:custGeom>
          <a:solidFill>
            <a:srgbClr val="CAFDF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44" name="object 60"/>
          <p:cNvSpPr>
            <a:spLocks/>
          </p:cNvSpPr>
          <p:nvPr/>
        </p:nvSpPr>
        <p:spPr bwMode="auto">
          <a:xfrm>
            <a:off x="2335213" y="3759200"/>
            <a:ext cx="909637" cy="4714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09309" y="0"/>
              </a:cxn>
              <a:cxn ang="0">
                <a:pos x="909309" y="471184"/>
              </a:cxn>
              <a:cxn ang="0">
                <a:pos x="0" y="471184"/>
              </a:cxn>
              <a:cxn ang="0">
                <a:pos x="0" y="0"/>
              </a:cxn>
            </a:cxnLst>
            <a:rect l="0" t="0" r="r" b="b"/>
            <a:pathLst>
              <a:path w="909319" h="471804">
                <a:moveTo>
                  <a:pt x="0" y="0"/>
                </a:moveTo>
                <a:lnTo>
                  <a:pt x="909309" y="0"/>
                </a:lnTo>
                <a:lnTo>
                  <a:pt x="909309" y="471184"/>
                </a:lnTo>
                <a:lnTo>
                  <a:pt x="0" y="471184"/>
                </a:lnTo>
                <a:lnTo>
                  <a:pt x="0" y="0"/>
                </a:lnTo>
                <a:close/>
              </a:path>
            </a:pathLst>
          </a:custGeom>
          <a:noFill/>
          <a:ln w="11429">
            <a:solidFill>
              <a:srgbClr val="0000D4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45" name="object 61"/>
          <p:cNvSpPr>
            <a:spLocks/>
          </p:cNvSpPr>
          <p:nvPr/>
        </p:nvSpPr>
        <p:spPr bwMode="auto">
          <a:xfrm>
            <a:off x="4735513" y="4449763"/>
            <a:ext cx="909637" cy="735012"/>
          </a:xfrm>
          <a:custGeom>
            <a:avLst/>
            <a:gdLst/>
            <a:ahLst/>
            <a:cxnLst>
              <a:cxn ang="0">
                <a:pos x="0" y="734055"/>
              </a:cxn>
              <a:cxn ang="0">
                <a:pos x="909315" y="734055"/>
              </a:cxn>
              <a:cxn ang="0">
                <a:pos x="909315" y="0"/>
              </a:cxn>
              <a:cxn ang="0">
                <a:pos x="0" y="0"/>
              </a:cxn>
              <a:cxn ang="0">
                <a:pos x="0" y="734055"/>
              </a:cxn>
            </a:cxnLst>
            <a:rect l="0" t="0" r="r" b="b"/>
            <a:pathLst>
              <a:path w="909320" h="734060">
                <a:moveTo>
                  <a:pt x="0" y="734055"/>
                </a:moveTo>
                <a:lnTo>
                  <a:pt x="909315" y="734055"/>
                </a:lnTo>
                <a:lnTo>
                  <a:pt x="909315" y="0"/>
                </a:lnTo>
                <a:lnTo>
                  <a:pt x="0" y="0"/>
                </a:lnTo>
                <a:lnTo>
                  <a:pt x="0" y="734055"/>
                </a:lnTo>
                <a:close/>
              </a:path>
            </a:pathLst>
          </a:custGeom>
          <a:solidFill>
            <a:srgbClr val="0000D4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6446" name="object 62"/>
          <p:cNvSpPr>
            <a:spLocks/>
          </p:cNvSpPr>
          <p:nvPr/>
        </p:nvSpPr>
        <p:spPr bwMode="auto">
          <a:xfrm>
            <a:off x="4735513" y="4449763"/>
            <a:ext cx="909637" cy="7350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09309" y="0"/>
              </a:cxn>
              <a:cxn ang="0">
                <a:pos x="909309" y="734055"/>
              </a:cxn>
              <a:cxn ang="0">
                <a:pos x="0" y="734055"/>
              </a:cxn>
              <a:cxn ang="0">
                <a:pos x="0" y="0"/>
              </a:cxn>
            </a:cxnLst>
            <a:rect l="0" t="0" r="r" b="b"/>
            <a:pathLst>
              <a:path w="909320" h="734060">
                <a:moveTo>
                  <a:pt x="0" y="0"/>
                </a:moveTo>
                <a:lnTo>
                  <a:pt x="909309" y="0"/>
                </a:lnTo>
                <a:lnTo>
                  <a:pt x="909309" y="734055"/>
                </a:lnTo>
                <a:lnTo>
                  <a:pt x="0" y="734055"/>
                </a:lnTo>
                <a:lnTo>
                  <a:pt x="0" y="0"/>
                </a:lnTo>
                <a:close/>
              </a:path>
            </a:pathLst>
          </a:custGeom>
          <a:noFill/>
          <a:ln w="11429">
            <a:solidFill>
              <a:srgbClr val="0000D4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63" name="object 63"/>
          <p:cNvSpPr txBox="1"/>
          <p:nvPr/>
        </p:nvSpPr>
        <p:spPr>
          <a:xfrm>
            <a:off x="2389188" y="3536950"/>
            <a:ext cx="2684462" cy="639763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65100" indent="1708150"/>
            <a:r>
              <a:rPr lang="en-US" sz="700">
                <a:solidFill>
                  <a:srgbClr val="FFFFFF"/>
                </a:solidFill>
                <a:latin typeface="Arial" charset="0"/>
              </a:rPr>
              <a:t>Leader</a:t>
            </a:r>
            <a:r>
              <a:rPr lang="en-US" sz="7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solidFill>
                  <a:srgbClr val="FFFFFF"/>
                </a:solidFill>
                <a:latin typeface="Arial" charset="0"/>
              </a:rPr>
              <a:t>Behav</a:t>
            </a:r>
            <a:r>
              <a:rPr lang="en-US" sz="7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solidFill>
                  <a:srgbClr val="FFFFFF"/>
                </a:solidFill>
                <a:latin typeface="Arial" charset="0"/>
              </a:rPr>
              <a:t>iors</a:t>
            </a:r>
            <a:endParaRPr lang="en-US" sz="700">
              <a:latin typeface="Arial" charset="0"/>
            </a:endParaRPr>
          </a:p>
          <a:p>
            <a:pPr marL="165100" indent="1708150">
              <a:spcBef>
                <a:spcPts val="38"/>
              </a:spcBef>
            </a:pPr>
            <a:endParaRPr lang="en-US" sz="800">
              <a:latin typeface="Times New Roman" pitchFamily="18" charset="0"/>
              <a:cs typeface="Times New Roman" pitchFamily="18" charset="0"/>
            </a:endParaRPr>
          </a:p>
          <a:p>
            <a:pPr marL="165100" indent="1708150" algn="ctr">
              <a:lnSpc>
                <a:spcPct val="115000"/>
              </a:lnSpc>
            </a:pPr>
            <a:r>
              <a:rPr lang="en-US" sz="700">
                <a:latin typeface="Arial" charset="0"/>
              </a:rPr>
              <a:t>Fav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orable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perception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of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700">
                <a:latin typeface="Arial" charset="0"/>
              </a:rPr>
              <a:t>the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leader</a:t>
            </a:r>
          </a:p>
        </p:txBody>
      </p:sp>
      <p:sp>
        <p:nvSpPr>
          <p:cNvPr id="64" name="object 64"/>
          <p:cNvSpPr txBox="1"/>
          <p:nvPr/>
        </p:nvSpPr>
        <p:spPr>
          <a:xfrm>
            <a:off x="2352675" y="4565650"/>
            <a:ext cx="908050" cy="469900"/>
          </a:xfrm>
          <a:prstGeom prst="rect">
            <a:avLst/>
          </a:prstGeom>
          <a:solidFill>
            <a:srgbClr val="CAFDFD"/>
          </a:solidFill>
          <a:ln w="11429">
            <a:solidFill>
              <a:srgbClr val="0000D4"/>
            </a:solidFill>
          </a:ln>
        </p:spPr>
        <p:txBody>
          <a:bodyPr lIns="0" tIns="0" rIns="0" bIns="0">
            <a:spAutoFit/>
          </a:bodyPr>
          <a:lstStyle/>
          <a:p>
            <a:pPr marL="65088" indent="6350" algn="ctr">
              <a:lnSpc>
                <a:spcPct val="115000"/>
              </a:lnSpc>
            </a:pPr>
            <a:r>
              <a:rPr lang="en-US" sz="700">
                <a:latin typeface="Arial" charset="0"/>
              </a:rPr>
              <a:t>Trust,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700">
                <a:latin typeface="Arial" charset="0"/>
              </a:rPr>
              <a:t>loy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alty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,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acceptance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and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obedience</a:t>
            </a:r>
          </a:p>
        </p:txBody>
      </p:sp>
      <p:sp>
        <p:nvSpPr>
          <p:cNvPr id="65" name="object 65"/>
          <p:cNvSpPr txBox="1"/>
          <p:nvPr/>
        </p:nvSpPr>
        <p:spPr>
          <a:xfrm>
            <a:off x="3535363" y="4565650"/>
            <a:ext cx="909637" cy="469900"/>
          </a:xfrm>
          <a:prstGeom prst="rect">
            <a:avLst/>
          </a:prstGeom>
          <a:solidFill>
            <a:srgbClr val="CAFDFD"/>
          </a:solidFill>
          <a:ln w="11429">
            <a:solidFill>
              <a:srgbClr val="0000D4"/>
            </a:solidFill>
          </a:ln>
        </p:spPr>
        <p:txBody>
          <a:bodyPr lIns="0" tIns="0" rIns="0" bIns="0">
            <a:spAutoFit/>
          </a:bodyPr>
          <a:lstStyle/>
          <a:p>
            <a:pPr marL="53975" algn="ctr">
              <a:lnSpc>
                <a:spcPct val="115000"/>
              </a:lnSpc>
            </a:pPr>
            <a:r>
              <a:rPr lang="en-US" sz="700">
                <a:latin typeface="Arial" charset="0"/>
              </a:rPr>
              <a:t>Emulation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of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700">
                <a:latin typeface="Arial" charset="0"/>
              </a:rPr>
              <a:t>the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leader's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700">
                <a:latin typeface="Arial" charset="0"/>
              </a:rPr>
              <a:t>v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alue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700">
                <a:latin typeface="Arial" charset="0"/>
              </a:rPr>
              <a:t>sy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stem</a:t>
            </a:r>
          </a:p>
        </p:txBody>
      </p:sp>
      <p:sp>
        <p:nvSpPr>
          <p:cNvPr id="66" name="object 66"/>
          <p:cNvSpPr txBox="1"/>
          <p:nvPr/>
        </p:nvSpPr>
        <p:spPr>
          <a:xfrm>
            <a:off x="4702175" y="4416425"/>
            <a:ext cx="909638" cy="735013"/>
          </a:xfrm>
          <a:prstGeom prst="rect">
            <a:avLst/>
          </a:prstGeom>
          <a:solidFill>
            <a:srgbClr val="CAFDFD"/>
          </a:solidFill>
          <a:ln w="11429">
            <a:solidFill>
              <a:srgbClr val="0000D4"/>
            </a:solidFill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700">
                <a:latin typeface="Arial" charset="0"/>
              </a:rPr>
              <a:t>Arousal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of</a:t>
            </a:r>
          </a:p>
          <a:p>
            <a:pPr algn="ctr">
              <a:spcBef>
                <a:spcPts val="125"/>
              </a:spcBef>
            </a:pPr>
            <a:r>
              <a:rPr lang="en-US" sz="700">
                <a:latin typeface="Arial" charset="0"/>
              </a:rPr>
              <a:t>f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ollower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needs</a:t>
            </a:r>
          </a:p>
          <a:p>
            <a:pPr algn="ctr">
              <a:lnSpc>
                <a:spcPct val="115000"/>
              </a:lnSpc>
            </a:pPr>
            <a:r>
              <a:rPr lang="en-US" sz="700">
                <a:latin typeface="Arial" charset="0"/>
              </a:rPr>
              <a:t>and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acceptance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of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700">
                <a:latin typeface="Arial" charset="0"/>
              </a:rPr>
              <a:t>challenging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goals</a:t>
            </a:r>
          </a:p>
        </p:txBody>
      </p:sp>
      <p:sp>
        <p:nvSpPr>
          <p:cNvPr id="67" name="object 67"/>
          <p:cNvSpPr txBox="1"/>
          <p:nvPr/>
        </p:nvSpPr>
        <p:spPr>
          <a:xfrm>
            <a:off x="5902325" y="4498975"/>
            <a:ext cx="909638" cy="590550"/>
          </a:xfrm>
          <a:prstGeom prst="rect">
            <a:avLst/>
          </a:prstGeom>
          <a:solidFill>
            <a:srgbClr val="CAFDFD"/>
          </a:solidFill>
          <a:ln w="11429">
            <a:solidFill>
              <a:srgbClr val="0000D4"/>
            </a:solidFill>
          </a:ln>
        </p:spPr>
        <p:txBody>
          <a:bodyPr lIns="0" tIns="0" rIns="0" bIns="0">
            <a:spAutoFit/>
          </a:bodyPr>
          <a:lstStyle/>
          <a:p>
            <a:pPr marL="142875" indent="-44450">
              <a:lnSpc>
                <a:spcPct val="115000"/>
              </a:lnSpc>
            </a:pPr>
            <a:r>
              <a:rPr lang="en-US" sz="700">
                <a:latin typeface="Arial" charset="0"/>
              </a:rPr>
              <a:t>Enhanced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self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esteem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700">
                <a:latin typeface="Arial" charset="0"/>
              </a:rPr>
              <a:t>and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perf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ormance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expectations</a:t>
            </a:r>
          </a:p>
        </p:txBody>
      </p:sp>
      <p:sp>
        <p:nvSpPr>
          <p:cNvPr id="68" name="object 68"/>
          <p:cNvSpPr txBox="1"/>
          <p:nvPr/>
        </p:nvSpPr>
        <p:spPr>
          <a:xfrm>
            <a:off x="4127500" y="6143625"/>
            <a:ext cx="909638" cy="469900"/>
          </a:xfrm>
          <a:prstGeom prst="rect">
            <a:avLst/>
          </a:prstGeom>
          <a:solidFill>
            <a:srgbClr val="CAFDFD"/>
          </a:solidFill>
          <a:ln w="11429">
            <a:solidFill>
              <a:srgbClr val="0000D4"/>
            </a:solidFill>
          </a:ln>
        </p:spPr>
        <p:txBody>
          <a:bodyPr lIns="0" tIns="0" rIns="0" bIns="0">
            <a:spAutoFit/>
          </a:bodyPr>
          <a:lstStyle/>
          <a:p>
            <a:pPr marL="142875" indent="-120650">
              <a:lnSpc>
                <a:spcPct val="114000"/>
              </a:lnSpc>
            </a:pPr>
            <a:r>
              <a:rPr lang="en-US" sz="700">
                <a:latin typeface="Arial" charset="0"/>
              </a:rPr>
              <a:t>Ef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f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ectiv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e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f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ollower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perf</a:t>
            </a:r>
            <a:r>
              <a:rPr lang="en-US" sz="7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">
                <a:latin typeface="Arial" charset="0"/>
              </a:rPr>
              <a:t>ormance</a:t>
            </a:r>
          </a:p>
        </p:txBody>
      </p:sp>
      <p:sp>
        <p:nvSpPr>
          <p:cNvPr id="69" name="object 69"/>
          <p:cNvSpPr txBox="1"/>
          <p:nvPr/>
        </p:nvSpPr>
        <p:spPr>
          <a:xfrm>
            <a:off x="3484563" y="5114925"/>
            <a:ext cx="889000" cy="125413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750" spc="5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750" spc="10" dirty="0">
                <a:solidFill>
                  <a:srgbClr val="FFFFFF"/>
                </a:solidFill>
                <a:latin typeface="Arial"/>
                <a:cs typeface="Arial"/>
              </a:rPr>
              <a:t>ol</a:t>
            </a:r>
            <a:r>
              <a:rPr sz="750" dirty="0">
                <a:solidFill>
                  <a:srgbClr val="FFFFFF"/>
                </a:solidFill>
                <a:latin typeface="Arial"/>
                <a:cs typeface="Arial"/>
              </a:rPr>
              <a:t>lo</a:t>
            </a:r>
            <a:r>
              <a:rPr sz="750" spc="-30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750" spc="5" dirty="0">
                <a:solidFill>
                  <a:srgbClr val="FFFFFF"/>
                </a:solidFill>
                <a:latin typeface="Arial"/>
                <a:cs typeface="Arial"/>
              </a:rPr>
              <a:t>er</a:t>
            </a:r>
            <a:r>
              <a:rPr sz="75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750" spc="1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750" spc="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750" spc="5" dirty="0">
                <a:solidFill>
                  <a:srgbClr val="FFFFFF"/>
                </a:solidFill>
                <a:latin typeface="Arial"/>
                <a:cs typeface="Arial"/>
              </a:rPr>
              <a:t>ha</a:t>
            </a:r>
            <a:r>
              <a:rPr sz="750" spc="1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75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75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750" spc="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750" spc="5" dirty="0">
                <a:solidFill>
                  <a:srgbClr val="FFFFFF"/>
                </a:solidFill>
                <a:latin typeface="Arial"/>
                <a:cs typeface="Arial"/>
              </a:rPr>
              <a:t>rs</a:t>
            </a:r>
            <a:endParaRPr sz="75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430588" y="352425"/>
            <a:ext cx="2122487" cy="3556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581025" indent="-568325">
              <a:lnSpc>
                <a:spcPts val="1375"/>
              </a:lnSpc>
            </a:pPr>
            <a:r>
              <a:rPr lang="en-US" sz="1200">
                <a:latin typeface="Arial" charset="0"/>
              </a:rPr>
              <a:t>Charismatic</a:t>
            </a:r>
            <a:r>
              <a:rPr lang="en-US" sz="12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>
                <a:latin typeface="Arial" charset="0"/>
              </a:rPr>
              <a:t>Leadership</a:t>
            </a:r>
            <a:r>
              <a:rPr lang="en-US" sz="12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>
                <a:latin typeface="Arial" charset="0"/>
              </a:rPr>
              <a:t>Model</a:t>
            </a:r>
            <a:r>
              <a:rPr lang="en-US" sz="12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>
                <a:latin typeface="Arial" charset="0"/>
              </a:rPr>
              <a:t>Robert</a:t>
            </a:r>
            <a:r>
              <a:rPr lang="en-US" sz="12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>
                <a:latin typeface="Arial" charset="0"/>
              </a:rPr>
              <a:t>House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bject 2"/>
          <p:cNvSpPr>
            <a:spLocks/>
          </p:cNvSpPr>
          <p:nvPr/>
        </p:nvSpPr>
        <p:spPr bwMode="auto">
          <a:xfrm>
            <a:off x="0" y="0"/>
            <a:ext cx="1752600" cy="4876800"/>
          </a:xfrm>
          <a:custGeom>
            <a:avLst/>
            <a:gdLst/>
            <a:ahLst/>
            <a:cxnLst>
              <a:cxn ang="0">
                <a:pos x="1752599" y="0"/>
              </a:cxn>
              <a:cxn ang="0">
                <a:pos x="0" y="0"/>
              </a:cxn>
              <a:cxn ang="0">
                <a:pos x="0" y="4876799"/>
              </a:cxn>
              <a:cxn ang="0">
                <a:pos x="1752599" y="4876799"/>
              </a:cxn>
              <a:cxn ang="0">
                <a:pos x="1752599" y="0"/>
              </a:cxn>
            </a:cxnLst>
            <a:rect l="0" t="0" r="r" b="b"/>
            <a:pathLst>
              <a:path w="1752600" h="4876800">
                <a:moveTo>
                  <a:pt x="1752599" y="0"/>
                </a:moveTo>
                <a:lnTo>
                  <a:pt x="0" y="0"/>
                </a:lnTo>
                <a:lnTo>
                  <a:pt x="0" y="4876799"/>
                </a:lnTo>
                <a:lnTo>
                  <a:pt x="1752599" y="4876799"/>
                </a:lnTo>
                <a:lnTo>
                  <a:pt x="1752599" y="0"/>
                </a:lnTo>
                <a:close/>
              </a:path>
            </a:pathLst>
          </a:custGeom>
          <a:solidFill>
            <a:srgbClr val="CCCC9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7411" name="object 3"/>
          <p:cNvSpPr>
            <a:spLocks/>
          </p:cNvSpPr>
          <p:nvPr/>
        </p:nvSpPr>
        <p:spPr bwMode="auto">
          <a:xfrm>
            <a:off x="990600" y="3505200"/>
            <a:ext cx="7772400" cy="2438400"/>
          </a:xfrm>
          <a:custGeom>
            <a:avLst/>
            <a:gdLst/>
            <a:ahLst/>
            <a:cxnLst>
              <a:cxn ang="0">
                <a:pos x="7772399" y="0"/>
              </a:cxn>
              <a:cxn ang="0">
                <a:pos x="0" y="0"/>
              </a:cxn>
              <a:cxn ang="0">
                <a:pos x="0" y="2438399"/>
              </a:cxn>
              <a:cxn ang="0">
                <a:pos x="7772399" y="2438399"/>
              </a:cxn>
              <a:cxn ang="0">
                <a:pos x="7772399" y="0"/>
              </a:cxn>
            </a:cxnLst>
            <a:rect l="0" t="0" r="r" b="b"/>
            <a:pathLst>
              <a:path w="7772400" h="2438400">
                <a:moveTo>
                  <a:pt x="7772399" y="0"/>
                </a:moveTo>
                <a:lnTo>
                  <a:pt x="0" y="0"/>
                </a:lnTo>
                <a:lnTo>
                  <a:pt x="0" y="2438399"/>
                </a:lnTo>
                <a:lnTo>
                  <a:pt x="7772399" y="2438399"/>
                </a:lnTo>
                <a:lnTo>
                  <a:pt x="7772399" y="0"/>
                </a:lnTo>
                <a:close/>
              </a:path>
            </a:pathLst>
          </a:custGeom>
          <a:solidFill>
            <a:srgbClr val="320032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7412" name="object 4"/>
          <p:cNvSpPr>
            <a:spLocks/>
          </p:cNvSpPr>
          <p:nvPr/>
        </p:nvSpPr>
        <p:spPr bwMode="auto">
          <a:xfrm>
            <a:off x="1038225" y="3733800"/>
            <a:ext cx="7648575" cy="2138363"/>
          </a:xfrm>
          <a:custGeom>
            <a:avLst/>
            <a:gdLst/>
            <a:ahLst/>
            <a:cxnLst>
              <a:cxn ang="0">
                <a:pos x="7647943" y="0"/>
              </a:cxn>
              <a:cxn ang="0">
                <a:pos x="0" y="0"/>
              </a:cxn>
              <a:cxn ang="0">
                <a:pos x="0" y="2138684"/>
              </a:cxn>
              <a:cxn ang="0">
                <a:pos x="7647943" y="2138684"/>
              </a:cxn>
              <a:cxn ang="0">
                <a:pos x="7647943" y="0"/>
              </a:cxn>
            </a:cxnLst>
            <a:rect l="0" t="0" r="r" b="b"/>
            <a:pathLst>
              <a:path w="7647940" h="2138679">
                <a:moveTo>
                  <a:pt x="7647943" y="0"/>
                </a:moveTo>
                <a:lnTo>
                  <a:pt x="0" y="0"/>
                </a:lnTo>
                <a:lnTo>
                  <a:pt x="0" y="2138684"/>
                </a:lnTo>
                <a:lnTo>
                  <a:pt x="7647943" y="2138684"/>
                </a:lnTo>
                <a:lnTo>
                  <a:pt x="7647943" y="0"/>
                </a:lnTo>
                <a:close/>
              </a:path>
            </a:pathLst>
          </a:custGeom>
          <a:solidFill>
            <a:srgbClr val="FFFFE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7413" name="object 5"/>
          <p:cNvSpPr>
            <a:spLocks/>
          </p:cNvSpPr>
          <p:nvPr/>
        </p:nvSpPr>
        <p:spPr bwMode="auto">
          <a:xfrm>
            <a:off x="0" y="4876800"/>
            <a:ext cx="9906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90599" y="0"/>
              </a:cxn>
            </a:cxnLst>
            <a:rect l="0" t="0" r="r" b="b"/>
            <a:pathLst>
              <a:path w="990600">
                <a:moveTo>
                  <a:pt x="0" y="0"/>
                </a:moveTo>
                <a:lnTo>
                  <a:pt x="990599" y="0"/>
                </a:lnTo>
              </a:path>
            </a:pathLst>
          </a:custGeom>
          <a:noFill/>
          <a:ln w="50676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7414" name="object 6"/>
          <p:cNvSpPr>
            <a:spLocks/>
          </p:cNvSpPr>
          <p:nvPr/>
        </p:nvSpPr>
        <p:spPr bwMode="auto">
          <a:xfrm>
            <a:off x="6273800" y="533400"/>
            <a:ext cx="2438400" cy="304800"/>
          </a:xfrm>
          <a:custGeom>
            <a:avLst/>
            <a:gdLst/>
            <a:ahLst/>
            <a:cxnLst>
              <a:cxn ang="0">
                <a:pos x="2438399" y="0"/>
              </a:cxn>
              <a:cxn ang="0">
                <a:pos x="0" y="0"/>
              </a:cxn>
              <a:cxn ang="0">
                <a:pos x="0" y="304799"/>
              </a:cxn>
              <a:cxn ang="0">
                <a:pos x="2438399" y="304799"/>
              </a:cxn>
              <a:cxn ang="0">
                <a:pos x="2438399" y="0"/>
              </a:cxn>
            </a:cxnLst>
            <a:rect l="0" t="0" r="r" b="b"/>
            <a:pathLst>
              <a:path w="2438400" h="304800">
                <a:moveTo>
                  <a:pt x="2438399" y="0"/>
                </a:moveTo>
                <a:lnTo>
                  <a:pt x="0" y="0"/>
                </a:lnTo>
                <a:lnTo>
                  <a:pt x="0" y="304799"/>
                </a:lnTo>
                <a:lnTo>
                  <a:pt x="2438399" y="304799"/>
                </a:lnTo>
                <a:lnTo>
                  <a:pt x="2438399" y="0"/>
                </a:lnTo>
                <a:close/>
              </a:path>
            </a:pathLst>
          </a:custGeom>
          <a:solidFill>
            <a:srgbClr val="B1B1B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7415" name="object 7"/>
          <p:cNvSpPr>
            <a:spLocks/>
          </p:cNvSpPr>
          <p:nvPr/>
        </p:nvSpPr>
        <p:spPr bwMode="auto">
          <a:xfrm>
            <a:off x="635000" y="685800"/>
            <a:ext cx="80772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077193" y="0"/>
              </a:cxn>
            </a:cxnLst>
            <a:rect l="0" t="0" r="r" b="b"/>
            <a:pathLst>
              <a:path w="8077200">
                <a:moveTo>
                  <a:pt x="0" y="0"/>
                </a:moveTo>
                <a:lnTo>
                  <a:pt x="8077193" y="0"/>
                </a:lnTo>
              </a:path>
            </a:pathLst>
          </a:custGeom>
          <a:noFill/>
          <a:ln w="44207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8" name="object 8"/>
          <p:cNvSpPr txBox="1"/>
          <p:nvPr/>
        </p:nvSpPr>
        <p:spPr>
          <a:xfrm>
            <a:off x="2135188" y="1622425"/>
            <a:ext cx="4105275" cy="1366838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/>
            <a:r>
              <a:rPr lang="en-US" sz="4800">
                <a:solidFill>
                  <a:srgbClr val="320032"/>
                </a:solidFill>
                <a:latin typeface="Times New Roman" pitchFamily="18" charset="0"/>
                <a:cs typeface="Times New Roman" pitchFamily="18" charset="0"/>
              </a:rPr>
              <a:t>Leader-Follower Relationships</a:t>
            </a:r>
            <a:endParaRPr lang="en-US" sz="4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94000" y="4603750"/>
            <a:ext cx="4006850" cy="3810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800" spc="-135" dirty="0">
                <a:latin typeface="Arial"/>
                <a:cs typeface="Arial"/>
              </a:rPr>
              <a:t>T</a:t>
            </a:r>
            <a:r>
              <a:rPr sz="2800" spc="5" dirty="0">
                <a:latin typeface="Arial"/>
                <a:cs typeface="Arial"/>
              </a:rPr>
              <a:t>r</a:t>
            </a:r>
            <a:r>
              <a:rPr sz="2800" spc="-5" dirty="0">
                <a:latin typeface="Arial"/>
                <a:cs typeface="Arial"/>
              </a:rPr>
              <a:t>ansa</a:t>
            </a:r>
            <a:r>
              <a:rPr sz="2800" spc="5" dirty="0">
                <a:latin typeface="Arial"/>
                <a:cs typeface="Arial"/>
              </a:rPr>
              <a:t>c</a:t>
            </a:r>
            <a:r>
              <a:rPr sz="2800" spc="-20" dirty="0">
                <a:latin typeface="Arial"/>
                <a:cs typeface="Arial"/>
              </a:rPr>
              <a:t>t</a:t>
            </a:r>
            <a:r>
              <a:rPr sz="2800" spc="5" dirty="0">
                <a:latin typeface="Arial"/>
                <a:cs typeface="Arial"/>
              </a:rPr>
              <a:t>i</a:t>
            </a:r>
            <a:r>
              <a:rPr sz="2800" spc="-5" dirty="0">
                <a:latin typeface="Arial"/>
                <a:cs typeface="Arial"/>
              </a:rPr>
              <a:t>ona</a:t>
            </a:r>
            <a:r>
              <a:rPr sz="2800" dirty="0">
                <a:latin typeface="Arial"/>
                <a:cs typeface="Arial"/>
              </a:rPr>
              <a:t>l</a:t>
            </a:r>
            <a:r>
              <a:rPr sz="2800" spc="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Arial"/>
                <a:cs typeface="Arial"/>
              </a:rPr>
              <a:t>Leade</a:t>
            </a:r>
            <a:r>
              <a:rPr sz="2800" spc="5" dirty="0">
                <a:latin typeface="Arial"/>
                <a:cs typeface="Arial"/>
              </a:rPr>
              <a:t>r</a:t>
            </a:r>
            <a:r>
              <a:rPr sz="2800" dirty="0">
                <a:latin typeface="Arial"/>
                <a:cs typeface="Arial"/>
              </a:rPr>
              <a:t>ship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bject 2"/>
          <p:cNvSpPr>
            <a:spLocks/>
          </p:cNvSpPr>
          <p:nvPr/>
        </p:nvSpPr>
        <p:spPr bwMode="auto">
          <a:xfrm>
            <a:off x="0" y="0"/>
            <a:ext cx="609600" cy="4876800"/>
          </a:xfrm>
          <a:custGeom>
            <a:avLst/>
            <a:gdLst/>
            <a:ahLst/>
            <a:cxnLst>
              <a:cxn ang="0">
                <a:pos x="609599" y="0"/>
              </a:cxn>
              <a:cxn ang="0">
                <a:pos x="0" y="0"/>
              </a:cxn>
              <a:cxn ang="0">
                <a:pos x="0" y="4876799"/>
              </a:cxn>
              <a:cxn ang="0">
                <a:pos x="609599" y="4876799"/>
              </a:cxn>
              <a:cxn ang="0">
                <a:pos x="609599" y="0"/>
              </a:cxn>
            </a:cxnLst>
            <a:rect l="0" t="0" r="r" b="b"/>
            <a:pathLst>
              <a:path w="609600" h="4876800">
                <a:moveTo>
                  <a:pt x="609599" y="0"/>
                </a:moveTo>
                <a:lnTo>
                  <a:pt x="0" y="0"/>
                </a:lnTo>
                <a:lnTo>
                  <a:pt x="0" y="4876799"/>
                </a:lnTo>
                <a:lnTo>
                  <a:pt x="609599" y="4876799"/>
                </a:lnTo>
                <a:lnTo>
                  <a:pt x="609599" y="0"/>
                </a:lnTo>
                <a:close/>
              </a:path>
            </a:pathLst>
          </a:custGeom>
          <a:solidFill>
            <a:srgbClr val="CCCC9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8435" name="object 3"/>
          <p:cNvSpPr>
            <a:spLocks/>
          </p:cNvSpPr>
          <p:nvPr/>
        </p:nvSpPr>
        <p:spPr bwMode="auto">
          <a:xfrm>
            <a:off x="6858000" y="1417638"/>
            <a:ext cx="1828800" cy="182562"/>
          </a:xfrm>
          <a:custGeom>
            <a:avLst/>
            <a:gdLst/>
            <a:ahLst/>
            <a:cxnLst>
              <a:cxn ang="0">
                <a:pos x="1828799" y="0"/>
              </a:cxn>
              <a:cxn ang="0">
                <a:pos x="0" y="0"/>
              </a:cxn>
              <a:cxn ang="0">
                <a:pos x="0" y="182879"/>
              </a:cxn>
              <a:cxn ang="0">
                <a:pos x="1828799" y="182879"/>
              </a:cxn>
              <a:cxn ang="0">
                <a:pos x="1828799" y="0"/>
              </a:cxn>
            </a:cxnLst>
            <a:rect l="0" t="0" r="r" b="b"/>
            <a:pathLst>
              <a:path w="1828800" h="182880">
                <a:moveTo>
                  <a:pt x="1828799" y="0"/>
                </a:moveTo>
                <a:lnTo>
                  <a:pt x="0" y="0"/>
                </a:lnTo>
                <a:lnTo>
                  <a:pt x="0" y="182879"/>
                </a:lnTo>
                <a:lnTo>
                  <a:pt x="1828799" y="182879"/>
                </a:lnTo>
                <a:lnTo>
                  <a:pt x="1828799" y="0"/>
                </a:lnTo>
                <a:close/>
              </a:path>
            </a:pathLst>
          </a:custGeom>
          <a:solidFill>
            <a:srgbClr val="B1B1B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8436" name="object 4"/>
          <p:cNvSpPr>
            <a:spLocks/>
          </p:cNvSpPr>
          <p:nvPr/>
        </p:nvSpPr>
        <p:spPr bwMode="auto">
          <a:xfrm>
            <a:off x="381000" y="1493838"/>
            <a:ext cx="83058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305799" y="0"/>
              </a:cxn>
            </a:cxnLst>
            <a:rect l="0" t="0" r="r" b="b"/>
            <a:pathLst>
              <a:path w="8305800">
                <a:moveTo>
                  <a:pt x="0" y="0"/>
                </a:moveTo>
                <a:lnTo>
                  <a:pt x="8305799" y="0"/>
                </a:lnTo>
              </a:path>
            </a:pathLst>
          </a:custGeom>
          <a:noFill/>
          <a:ln w="19048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8437" name="object 5"/>
          <p:cNvSpPr>
            <a:spLocks/>
          </p:cNvSpPr>
          <p:nvPr/>
        </p:nvSpPr>
        <p:spPr bwMode="auto">
          <a:xfrm>
            <a:off x="0" y="4876800"/>
            <a:ext cx="6096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9599" y="0"/>
              </a:cxn>
            </a:cxnLst>
            <a:rect l="0" t="0" r="r" b="b"/>
            <a:pathLst>
              <a:path w="609600">
                <a:moveTo>
                  <a:pt x="0" y="0"/>
                </a:moveTo>
                <a:lnTo>
                  <a:pt x="609599" y="0"/>
                </a:lnTo>
              </a:path>
            </a:pathLst>
          </a:custGeom>
          <a:noFill/>
          <a:ln w="44207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/>
        <p:txBody>
          <a:bodyPr tIns="269002" rtlCol="0"/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pc="-25" dirty="0"/>
              <a:t>T</a:t>
            </a:r>
            <a:r>
              <a:rPr spc="-15" dirty="0"/>
              <a:t>r</a:t>
            </a:r>
            <a:r>
              <a:rPr spc="-25" dirty="0"/>
              <a:t>a</a:t>
            </a:r>
            <a:r>
              <a:rPr dirty="0"/>
              <a:t>n</a:t>
            </a:r>
            <a:r>
              <a:rPr spc="-5" dirty="0"/>
              <a:t>s</a:t>
            </a:r>
            <a:r>
              <a:rPr spc="-25" dirty="0"/>
              <a:t>a</a:t>
            </a:r>
            <a:r>
              <a:rPr spc="-20" dirty="0"/>
              <a:t>c</a:t>
            </a:r>
            <a:r>
              <a:rPr spc="-25" dirty="0"/>
              <a:t>tiona</a:t>
            </a:r>
            <a:r>
              <a:rPr spc="-15" dirty="0"/>
              <a:t>l</a:t>
            </a:r>
            <a:r>
              <a:rPr dirty="0"/>
              <a:t> </a:t>
            </a:r>
            <a:r>
              <a:rPr spc="-30" dirty="0"/>
              <a:t>L</a:t>
            </a:r>
            <a:r>
              <a:rPr spc="-25" dirty="0"/>
              <a:t>eade</a:t>
            </a:r>
            <a:r>
              <a:rPr dirty="0"/>
              <a:t>rsh</a:t>
            </a:r>
            <a:r>
              <a:rPr spc="-10" dirty="0"/>
              <a:t>i</a:t>
            </a:r>
            <a:r>
              <a:rPr dirty="0"/>
              <a:t>p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92188" y="1658938"/>
            <a:ext cx="7507287" cy="3729226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355600" indent="-342900">
              <a:buClr>
                <a:srgbClr val="B1B1B1"/>
              </a:buClr>
              <a:buSzPct val="89000"/>
              <a:buFont typeface="OpenSymbol" pitchFamily="2" charset="0"/>
              <a:buChar char="■"/>
              <a:tabLst>
                <a:tab pos="355600" algn="l"/>
              </a:tabLst>
            </a:pPr>
            <a:r>
              <a:rPr lang="en-US" sz="2400" i="1" dirty="0">
                <a:latin typeface="Book Antiqua" pitchFamily="18" charset="0"/>
              </a:rPr>
              <a:t>Classical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management</a:t>
            </a:r>
          </a:p>
          <a:p>
            <a:pPr marL="355600" indent="-342900">
              <a:spcBef>
                <a:spcPts val="363"/>
              </a:spcBef>
              <a:buClr>
                <a:srgbClr val="B1B1B1"/>
              </a:buClr>
              <a:buSzPct val="89000"/>
              <a:buFont typeface="OpenSymbol" pitchFamily="2" charset="0"/>
              <a:buChar char="■"/>
              <a:tabLst>
                <a:tab pos="355600" algn="l"/>
              </a:tabLst>
            </a:pPr>
            <a:r>
              <a:rPr lang="en-US" sz="2400" i="1" dirty="0">
                <a:latin typeface="Book Antiqua" pitchFamily="18" charset="0"/>
              </a:rPr>
              <a:t>Focus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on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the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leader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and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the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follower</a:t>
            </a:r>
          </a:p>
          <a:p>
            <a:pPr marL="355600" indent="-342900">
              <a:spcBef>
                <a:spcPts val="363"/>
              </a:spcBef>
              <a:buClr>
                <a:srgbClr val="B1B1B1"/>
              </a:buClr>
              <a:buSzPct val="89000"/>
              <a:buFont typeface="OpenSymbol" pitchFamily="2" charset="0"/>
              <a:buChar char="■"/>
              <a:tabLst>
                <a:tab pos="355600" algn="l"/>
              </a:tabLst>
            </a:pPr>
            <a:r>
              <a:rPr lang="en-US" sz="2400" i="1" dirty="0">
                <a:latin typeface="Book Antiqua" pitchFamily="18" charset="0"/>
              </a:rPr>
              <a:t>Transaction</a:t>
            </a:r>
          </a:p>
          <a:p>
            <a:pPr marL="755650" lvl="1" indent="-285750">
              <a:spcBef>
                <a:spcPts val="325"/>
              </a:spcBef>
              <a:buClr>
                <a:srgbClr val="CCCC98"/>
              </a:buClr>
              <a:buSzPct val="75000"/>
              <a:buFont typeface="OpenSymbol" pitchFamily="2" charset="0"/>
              <a:buChar char="■"/>
              <a:tabLst>
                <a:tab pos="355600" algn="l"/>
              </a:tabLst>
            </a:pPr>
            <a:r>
              <a:rPr lang="en-US" sz="2400" i="1" dirty="0">
                <a:latin typeface="Book Antiqua" pitchFamily="18" charset="0"/>
              </a:rPr>
              <a:t>Work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for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pay</a:t>
            </a:r>
          </a:p>
          <a:p>
            <a:pPr marL="755650" lvl="1" indent="-285750">
              <a:lnSpc>
                <a:spcPts val="2800"/>
              </a:lnSpc>
              <a:spcBef>
                <a:spcPts val="700"/>
              </a:spcBef>
              <a:buClr>
                <a:srgbClr val="CCCC98"/>
              </a:buClr>
              <a:buSzPct val="75000"/>
              <a:buFont typeface="OpenSymbol" pitchFamily="2" charset="0"/>
              <a:buChar char="■"/>
              <a:tabLst>
                <a:tab pos="355600" algn="l"/>
              </a:tabLst>
            </a:pPr>
            <a:r>
              <a:rPr lang="en-US" sz="2400" i="1" dirty="0">
                <a:latin typeface="Book Antiqua" pitchFamily="18" charset="0"/>
              </a:rPr>
              <a:t>Work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for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psychological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benefits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(status,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recognition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or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esteem)</a:t>
            </a:r>
          </a:p>
          <a:p>
            <a:pPr marL="355600" indent="-342900">
              <a:spcBef>
                <a:spcPts val="325"/>
              </a:spcBef>
              <a:buClr>
                <a:srgbClr val="B1B1B1"/>
              </a:buClr>
              <a:buSzPct val="89000"/>
              <a:buFont typeface="OpenSymbol" pitchFamily="2" charset="0"/>
              <a:buChar char="■"/>
              <a:tabLst>
                <a:tab pos="355600" algn="l"/>
              </a:tabLst>
            </a:pPr>
            <a:r>
              <a:rPr lang="en-US" sz="2400" i="1" dirty="0">
                <a:latin typeface="Book Antiqua" pitchFamily="18" charset="0"/>
              </a:rPr>
              <a:t>Requires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appropriate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role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behavior</a:t>
            </a:r>
          </a:p>
          <a:p>
            <a:pPr marL="355600" indent="-342900">
              <a:lnSpc>
                <a:spcPts val="3025"/>
              </a:lnSpc>
              <a:spcBef>
                <a:spcPts val="750"/>
              </a:spcBef>
              <a:buClr>
                <a:srgbClr val="B1B1B1"/>
              </a:buClr>
              <a:buSzPct val="89000"/>
              <a:buFont typeface="OpenSymbol" pitchFamily="2" charset="0"/>
              <a:buChar char="■"/>
              <a:tabLst>
                <a:tab pos="355600" algn="l"/>
              </a:tabLst>
            </a:pPr>
            <a:r>
              <a:rPr lang="en-US" sz="2400" i="1" dirty="0">
                <a:latin typeface="Book Antiqua" pitchFamily="18" charset="0"/>
              </a:rPr>
              <a:t>Requires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clear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goals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and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appropriate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instructions</a:t>
            </a:r>
          </a:p>
          <a:p>
            <a:pPr marL="355600" indent="-342900">
              <a:spcBef>
                <a:spcPts val="313"/>
              </a:spcBef>
              <a:buClr>
                <a:srgbClr val="B1B1B1"/>
              </a:buClr>
              <a:buSzPct val="89000"/>
              <a:buFont typeface="OpenSymbol" pitchFamily="2" charset="0"/>
              <a:buChar char="■"/>
              <a:tabLst>
                <a:tab pos="355600" algn="l"/>
              </a:tabLst>
            </a:pPr>
            <a:r>
              <a:rPr lang="en-US" sz="2400" i="1" dirty="0">
                <a:latin typeface="Book Antiqua" pitchFamily="18" charset="0"/>
              </a:rPr>
              <a:t>Transactional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leadership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focuses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on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the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task.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object 2"/>
          <p:cNvSpPr>
            <a:spLocks/>
          </p:cNvSpPr>
          <p:nvPr/>
        </p:nvSpPr>
        <p:spPr bwMode="auto">
          <a:xfrm>
            <a:off x="0" y="0"/>
            <a:ext cx="609600" cy="4876800"/>
          </a:xfrm>
          <a:custGeom>
            <a:avLst/>
            <a:gdLst/>
            <a:ahLst/>
            <a:cxnLst>
              <a:cxn ang="0">
                <a:pos x="609599" y="0"/>
              </a:cxn>
              <a:cxn ang="0">
                <a:pos x="0" y="0"/>
              </a:cxn>
              <a:cxn ang="0">
                <a:pos x="0" y="4876799"/>
              </a:cxn>
              <a:cxn ang="0">
                <a:pos x="609599" y="4876799"/>
              </a:cxn>
              <a:cxn ang="0">
                <a:pos x="609599" y="0"/>
              </a:cxn>
            </a:cxnLst>
            <a:rect l="0" t="0" r="r" b="b"/>
            <a:pathLst>
              <a:path w="609600" h="4876800">
                <a:moveTo>
                  <a:pt x="609599" y="0"/>
                </a:moveTo>
                <a:lnTo>
                  <a:pt x="0" y="0"/>
                </a:lnTo>
                <a:lnTo>
                  <a:pt x="0" y="4876799"/>
                </a:lnTo>
                <a:lnTo>
                  <a:pt x="609599" y="4876799"/>
                </a:lnTo>
                <a:lnTo>
                  <a:pt x="609599" y="0"/>
                </a:lnTo>
                <a:close/>
              </a:path>
            </a:pathLst>
          </a:custGeom>
          <a:solidFill>
            <a:srgbClr val="CCCC9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9459" name="object 3"/>
          <p:cNvSpPr>
            <a:spLocks/>
          </p:cNvSpPr>
          <p:nvPr/>
        </p:nvSpPr>
        <p:spPr bwMode="auto">
          <a:xfrm>
            <a:off x="6858000" y="1417638"/>
            <a:ext cx="1828800" cy="182562"/>
          </a:xfrm>
          <a:custGeom>
            <a:avLst/>
            <a:gdLst/>
            <a:ahLst/>
            <a:cxnLst>
              <a:cxn ang="0">
                <a:pos x="1828799" y="0"/>
              </a:cxn>
              <a:cxn ang="0">
                <a:pos x="0" y="0"/>
              </a:cxn>
              <a:cxn ang="0">
                <a:pos x="0" y="182879"/>
              </a:cxn>
              <a:cxn ang="0">
                <a:pos x="1828799" y="182879"/>
              </a:cxn>
              <a:cxn ang="0">
                <a:pos x="1828799" y="0"/>
              </a:cxn>
            </a:cxnLst>
            <a:rect l="0" t="0" r="r" b="b"/>
            <a:pathLst>
              <a:path w="1828800" h="182880">
                <a:moveTo>
                  <a:pt x="1828799" y="0"/>
                </a:moveTo>
                <a:lnTo>
                  <a:pt x="0" y="0"/>
                </a:lnTo>
                <a:lnTo>
                  <a:pt x="0" y="182879"/>
                </a:lnTo>
                <a:lnTo>
                  <a:pt x="1828799" y="182879"/>
                </a:lnTo>
                <a:lnTo>
                  <a:pt x="1828799" y="0"/>
                </a:lnTo>
                <a:close/>
              </a:path>
            </a:pathLst>
          </a:custGeom>
          <a:solidFill>
            <a:srgbClr val="B1B1B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9460" name="object 4"/>
          <p:cNvSpPr>
            <a:spLocks/>
          </p:cNvSpPr>
          <p:nvPr/>
        </p:nvSpPr>
        <p:spPr bwMode="auto">
          <a:xfrm>
            <a:off x="381000" y="1493838"/>
            <a:ext cx="83058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305799" y="0"/>
              </a:cxn>
            </a:cxnLst>
            <a:rect l="0" t="0" r="r" b="b"/>
            <a:pathLst>
              <a:path w="8305800">
                <a:moveTo>
                  <a:pt x="0" y="0"/>
                </a:moveTo>
                <a:lnTo>
                  <a:pt x="8305799" y="0"/>
                </a:lnTo>
              </a:path>
            </a:pathLst>
          </a:custGeom>
          <a:noFill/>
          <a:ln w="19048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9461" name="object 5"/>
          <p:cNvSpPr>
            <a:spLocks/>
          </p:cNvSpPr>
          <p:nvPr/>
        </p:nvSpPr>
        <p:spPr bwMode="auto">
          <a:xfrm>
            <a:off x="0" y="4876800"/>
            <a:ext cx="6096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9599" y="0"/>
              </a:cxn>
            </a:cxnLst>
            <a:rect l="0" t="0" r="r" b="b"/>
            <a:pathLst>
              <a:path w="609600">
                <a:moveTo>
                  <a:pt x="0" y="0"/>
                </a:moveTo>
                <a:lnTo>
                  <a:pt x="609599" y="0"/>
                </a:lnTo>
              </a:path>
            </a:pathLst>
          </a:custGeom>
          <a:noFill/>
          <a:ln w="44207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92188" y="352425"/>
            <a:ext cx="7159625" cy="917960"/>
          </a:xfrm>
        </p:spPr>
        <p:txBody>
          <a:bodyPr tIns="269002" rtlCol="0"/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i="1" spc="-25" dirty="0"/>
              <a:t>T</a:t>
            </a:r>
            <a:r>
              <a:rPr i="1" spc="-15" dirty="0"/>
              <a:t>r</a:t>
            </a:r>
            <a:r>
              <a:rPr i="1" spc="-25" dirty="0"/>
              <a:t>a</a:t>
            </a:r>
            <a:r>
              <a:rPr i="1" dirty="0"/>
              <a:t>n</a:t>
            </a:r>
            <a:r>
              <a:rPr i="1" spc="-5" dirty="0"/>
              <a:t>s</a:t>
            </a:r>
            <a:r>
              <a:rPr i="1" spc="-25" dirty="0"/>
              <a:t>a</a:t>
            </a:r>
            <a:r>
              <a:rPr i="1" spc="-20" dirty="0"/>
              <a:t>c</a:t>
            </a:r>
            <a:r>
              <a:rPr i="1" spc="-25" dirty="0"/>
              <a:t>tiona</a:t>
            </a:r>
            <a:r>
              <a:rPr i="1" spc="-15" dirty="0"/>
              <a:t>l</a:t>
            </a:r>
            <a:r>
              <a:rPr i="1" dirty="0"/>
              <a:t> </a:t>
            </a:r>
            <a:r>
              <a:rPr i="1" spc="-30" dirty="0"/>
              <a:t>L</a:t>
            </a:r>
            <a:r>
              <a:rPr i="1" spc="-25" dirty="0"/>
              <a:t>eade</a:t>
            </a:r>
            <a:r>
              <a:rPr i="1" dirty="0"/>
              <a:t>rsh</a:t>
            </a:r>
            <a:r>
              <a:rPr i="1" spc="-10" dirty="0"/>
              <a:t>i</a:t>
            </a:r>
            <a:r>
              <a:rPr i="1" dirty="0"/>
              <a:t>p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92188" y="1701800"/>
            <a:ext cx="7518400" cy="3300904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355600" indent="-342900">
              <a:buClr>
                <a:srgbClr val="B1B1B1"/>
              </a:buClr>
              <a:buSzPct val="89000"/>
              <a:buFont typeface="OpenSymbol" pitchFamily="2" charset="0"/>
              <a:buChar char="■"/>
              <a:tabLst>
                <a:tab pos="355600" algn="l"/>
              </a:tabLst>
            </a:pPr>
            <a:r>
              <a:rPr lang="en-US" sz="2400" i="1" dirty="0">
                <a:latin typeface="Book Antiqua" pitchFamily="18" charset="0"/>
              </a:rPr>
              <a:t>Puts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leaders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and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followers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on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opposite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sides.</a:t>
            </a:r>
          </a:p>
          <a:p>
            <a:pPr marL="355600" indent="-342900">
              <a:spcBef>
                <a:spcPts val="688"/>
              </a:spcBef>
              <a:buClr>
                <a:srgbClr val="B1B1B1"/>
              </a:buClr>
              <a:buSzPct val="89000"/>
              <a:buFont typeface="OpenSymbol" pitchFamily="2" charset="0"/>
              <a:buChar char="■"/>
              <a:tabLst>
                <a:tab pos="355600" algn="l"/>
              </a:tabLst>
            </a:pPr>
            <a:r>
              <a:rPr lang="en-US" sz="2400" i="1" dirty="0">
                <a:latin typeface="Book Antiqua" pitchFamily="18" charset="0"/>
              </a:rPr>
              <a:t>Ebb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and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flow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of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power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and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reward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depending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on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follower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performance.</a:t>
            </a:r>
          </a:p>
          <a:p>
            <a:pPr marL="755650" lvl="1" indent="-285750">
              <a:spcBef>
                <a:spcPts val="650"/>
              </a:spcBef>
              <a:buClr>
                <a:srgbClr val="CCCC98"/>
              </a:buClr>
              <a:buSzPct val="75000"/>
              <a:buFont typeface="OpenSymbol" pitchFamily="2" charset="0"/>
              <a:buChar char="■"/>
              <a:tabLst>
                <a:tab pos="355600" algn="l"/>
              </a:tabLst>
            </a:pPr>
            <a:r>
              <a:rPr lang="en-US" sz="2400" i="1" dirty="0">
                <a:latin typeface="Book Antiqua" pitchFamily="18" charset="0"/>
              </a:rPr>
              <a:t>High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task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performance=power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and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rewards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to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the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follower.</a:t>
            </a:r>
          </a:p>
          <a:p>
            <a:pPr marL="755650" lvl="1" indent="-285750">
              <a:spcBef>
                <a:spcPts val="638"/>
              </a:spcBef>
              <a:buClr>
                <a:srgbClr val="CCCC98"/>
              </a:buClr>
              <a:buSzPct val="75000"/>
              <a:buFont typeface="OpenSymbol" pitchFamily="2" charset="0"/>
              <a:buChar char="■"/>
              <a:tabLst>
                <a:tab pos="355600" algn="l"/>
              </a:tabLst>
            </a:pPr>
            <a:r>
              <a:rPr lang="en-US" sz="2400" i="1" dirty="0">
                <a:latin typeface="Book Antiqua" pitchFamily="18" charset="0"/>
              </a:rPr>
              <a:t>Low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task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performance=Leader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exercises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legitimate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and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coercive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power.</a:t>
            </a:r>
          </a:p>
          <a:p>
            <a:pPr marL="355600" indent="-342900">
              <a:spcBef>
                <a:spcPts val="700"/>
              </a:spcBef>
              <a:buClr>
                <a:srgbClr val="B1B1B1"/>
              </a:buClr>
              <a:buSzPct val="89000"/>
              <a:buFont typeface="OpenSymbol" pitchFamily="2" charset="0"/>
              <a:buChar char="■"/>
              <a:tabLst>
                <a:tab pos="355600" algn="l"/>
              </a:tabLst>
            </a:pPr>
            <a:r>
              <a:rPr lang="en-US" sz="2400" i="1" dirty="0">
                <a:latin typeface="Book Antiqua" pitchFamily="18" charset="0"/>
              </a:rPr>
              <a:t>Promotes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“game-playing”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bject 2"/>
          <p:cNvSpPr>
            <a:spLocks/>
          </p:cNvSpPr>
          <p:nvPr/>
        </p:nvSpPr>
        <p:spPr bwMode="auto">
          <a:xfrm>
            <a:off x="0" y="0"/>
            <a:ext cx="609600" cy="4876800"/>
          </a:xfrm>
          <a:custGeom>
            <a:avLst/>
            <a:gdLst/>
            <a:ahLst/>
            <a:cxnLst>
              <a:cxn ang="0">
                <a:pos x="609599" y="0"/>
              </a:cxn>
              <a:cxn ang="0">
                <a:pos x="0" y="0"/>
              </a:cxn>
              <a:cxn ang="0">
                <a:pos x="0" y="4876799"/>
              </a:cxn>
              <a:cxn ang="0">
                <a:pos x="609599" y="4876799"/>
              </a:cxn>
              <a:cxn ang="0">
                <a:pos x="609599" y="0"/>
              </a:cxn>
            </a:cxnLst>
            <a:rect l="0" t="0" r="r" b="b"/>
            <a:pathLst>
              <a:path w="609600" h="4876800">
                <a:moveTo>
                  <a:pt x="609599" y="0"/>
                </a:moveTo>
                <a:lnTo>
                  <a:pt x="0" y="0"/>
                </a:lnTo>
                <a:lnTo>
                  <a:pt x="0" y="4876799"/>
                </a:lnTo>
                <a:lnTo>
                  <a:pt x="609599" y="4876799"/>
                </a:lnTo>
                <a:lnTo>
                  <a:pt x="609599" y="0"/>
                </a:lnTo>
                <a:close/>
              </a:path>
            </a:pathLst>
          </a:custGeom>
          <a:solidFill>
            <a:srgbClr val="CCCC9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21507" name="object 3"/>
          <p:cNvSpPr>
            <a:spLocks/>
          </p:cNvSpPr>
          <p:nvPr/>
        </p:nvSpPr>
        <p:spPr bwMode="auto">
          <a:xfrm>
            <a:off x="6858000" y="1417638"/>
            <a:ext cx="1828800" cy="182562"/>
          </a:xfrm>
          <a:custGeom>
            <a:avLst/>
            <a:gdLst/>
            <a:ahLst/>
            <a:cxnLst>
              <a:cxn ang="0">
                <a:pos x="1828799" y="0"/>
              </a:cxn>
              <a:cxn ang="0">
                <a:pos x="0" y="0"/>
              </a:cxn>
              <a:cxn ang="0">
                <a:pos x="0" y="182879"/>
              </a:cxn>
              <a:cxn ang="0">
                <a:pos x="1828799" y="182879"/>
              </a:cxn>
              <a:cxn ang="0">
                <a:pos x="1828799" y="0"/>
              </a:cxn>
            </a:cxnLst>
            <a:rect l="0" t="0" r="r" b="b"/>
            <a:pathLst>
              <a:path w="1828800" h="182880">
                <a:moveTo>
                  <a:pt x="1828799" y="0"/>
                </a:moveTo>
                <a:lnTo>
                  <a:pt x="0" y="0"/>
                </a:lnTo>
                <a:lnTo>
                  <a:pt x="0" y="182879"/>
                </a:lnTo>
                <a:lnTo>
                  <a:pt x="1828799" y="182879"/>
                </a:lnTo>
                <a:lnTo>
                  <a:pt x="1828799" y="0"/>
                </a:lnTo>
                <a:close/>
              </a:path>
            </a:pathLst>
          </a:custGeom>
          <a:solidFill>
            <a:srgbClr val="B1B1B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21508" name="object 4"/>
          <p:cNvSpPr>
            <a:spLocks/>
          </p:cNvSpPr>
          <p:nvPr/>
        </p:nvSpPr>
        <p:spPr bwMode="auto">
          <a:xfrm>
            <a:off x="381000" y="1493838"/>
            <a:ext cx="83058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305799" y="0"/>
              </a:cxn>
            </a:cxnLst>
            <a:rect l="0" t="0" r="r" b="b"/>
            <a:pathLst>
              <a:path w="8305800">
                <a:moveTo>
                  <a:pt x="0" y="0"/>
                </a:moveTo>
                <a:lnTo>
                  <a:pt x="8305799" y="0"/>
                </a:lnTo>
              </a:path>
            </a:pathLst>
          </a:custGeom>
          <a:noFill/>
          <a:ln w="19048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21509" name="object 5"/>
          <p:cNvSpPr>
            <a:spLocks/>
          </p:cNvSpPr>
          <p:nvPr/>
        </p:nvSpPr>
        <p:spPr bwMode="auto">
          <a:xfrm>
            <a:off x="0" y="4876800"/>
            <a:ext cx="6096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9599" y="0"/>
              </a:cxn>
            </a:cxnLst>
            <a:rect l="0" t="0" r="r" b="b"/>
            <a:pathLst>
              <a:path w="609600">
                <a:moveTo>
                  <a:pt x="0" y="0"/>
                </a:moveTo>
                <a:lnTo>
                  <a:pt x="609599" y="0"/>
                </a:lnTo>
              </a:path>
            </a:pathLst>
          </a:custGeom>
          <a:noFill/>
          <a:ln w="44207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6" name="object 6"/>
          <p:cNvSpPr txBox="1"/>
          <p:nvPr/>
        </p:nvSpPr>
        <p:spPr>
          <a:xfrm>
            <a:off x="992188" y="3086100"/>
            <a:ext cx="6226175" cy="646331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4200" i="1" spc="-25" dirty="0">
                <a:solidFill>
                  <a:srgbClr val="320032"/>
                </a:solidFill>
                <a:latin typeface="Times New Roman"/>
                <a:cs typeface="Times New Roman"/>
              </a:rPr>
              <a:t>T</a:t>
            </a:r>
            <a:r>
              <a:rPr sz="4200" i="1" spc="-15" dirty="0">
                <a:solidFill>
                  <a:srgbClr val="320032"/>
                </a:solidFill>
                <a:latin typeface="Times New Roman"/>
                <a:cs typeface="Times New Roman"/>
              </a:rPr>
              <a:t>r</a:t>
            </a:r>
            <a:r>
              <a:rPr sz="4200" i="1" spc="-25" dirty="0">
                <a:solidFill>
                  <a:srgbClr val="320032"/>
                </a:solidFill>
                <a:latin typeface="Times New Roman"/>
                <a:cs typeface="Times New Roman"/>
              </a:rPr>
              <a:t>a</a:t>
            </a:r>
            <a:r>
              <a:rPr sz="4200" i="1" dirty="0">
                <a:solidFill>
                  <a:srgbClr val="320032"/>
                </a:solidFill>
                <a:latin typeface="Times New Roman"/>
                <a:cs typeface="Times New Roman"/>
              </a:rPr>
              <a:t>n</a:t>
            </a:r>
            <a:r>
              <a:rPr sz="4200" i="1" spc="-5" dirty="0">
                <a:solidFill>
                  <a:srgbClr val="320032"/>
                </a:solidFill>
                <a:latin typeface="Times New Roman"/>
                <a:cs typeface="Times New Roman"/>
              </a:rPr>
              <a:t>s</a:t>
            </a:r>
            <a:r>
              <a:rPr sz="4200" i="1" spc="-25" dirty="0">
                <a:solidFill>
                  <a:srgbClr val="320032"/>
                </a:solidFill>
                <a:latin typeface="Times New Roman"/>
                <a:cs typeface="Times New Roman"/>
              </a:rPr>
              <a:t>form</a:t>
            </a:r>
            <a:r>
              <a:rPr sz="4200" i="1" spc="-40" dirty="0">
                <a:solidFill>
                  <a:srgbClr val="320032"/>
                </a:solidFill>
                <a:latin typeface="Times New Roman"/>
                <a:cs typeface="Times New Roman"/>
              </a:rPr>
              <a:t>a</a:t>
            </a:r>
            <a:r>
              <a:rPr sz="4200" i="1" spc="-15" dirty="0">
                <a:solidFill>
                  <a:srgbClr val="320032"/>
                </a:solidFill>
                <a:latin typeface="Times New Roman"/>
                <a:cs typeface="Times New Roman"/>
              </a:rPr>
              <a:t>t</a:t>
            </a:r>
            <a:r>
              <a:rPr sz="4200" i="1" spc="-25" dirty="0">
                <a:solidFill>
                  <a:srgbClr val="320032"/>
                </a:solidFill>
                <a:latin typeface="Times New Roman"/>
                <a:cs typeface="Times New Roman"/>
              </a:rPr>
              <a:t>iona</a:t>
            </a:r>
            <a:r>
              <a:rPr sz="4200" i="1" spc="-15" dirty="0">
                <a:solidFill>
                  <a:srgbClr val="320032"/>
                </a:solidFill>
                <a:latin typeface="Times New Roman"/>
                <a:cs typeface="Times New Roman"/>
              </a:rPr>
              <a:t>l</a:t>
            </a:r>
            <a:r>
              <a:rPr sz="4200" i="1" dirty="0">
                <a:solidFill>
                  <a:srgbClr val="320032"/>
                </a:solidFill>
                <a:latin typeface="Times New Roman"/>
                <a:cs typeface="Times New Roman"/>
              </a:rPr>
              <a:t> </a:t>
            </a:r>
            <a:r>
              <a:rPr sz="4200" i="1" spc="-30" dirty="0">
                <a:solidFill>
                  <a:srgbClr val="320032"/>
                </a:solidFill>
                <a:latin typeface="Times New Roman"/>
                <a:cs typeface="Times New Roman"/>
              </a:rPr>
              <a:t>L</a:t>
            </a:r>
            <a:r>
              <a:rPr sz="4200" i="1" spc="-25" dirty="0">
                <a:solidFill>
                  <a:srgbClr val="320032"/>
                </a:solidFill>
                <a:latin typeface="Times New Roman"/>
                <a:cs typeface="Times New Roman"/>
              </a:rPr>
              <a:t>eade</a:t>
            </a:r>
            <a:r>
              <a:rPr sz="4200" i="1" spc="5" dirty="0">
                <a:solidFill>
                  <a:srgbClr val="320032"/>
                </a:solidFill>
                <a:latin typeface="Times New Roman"/>
                <a:cs typeface="Times New Roman"/>
              </a:rPr>
              <a:t>r</a:t>
            </a:r>
            <a:r>
              <a:rPr sz="4200" i="1" spc="-5" dirty="0">
                <a:solidFill>
                  <a:srgbClr val="320032"/>
                </a:solidFill>
                <a:latin typeface="Times New Roman"/>
                <a:cs typeface="Times New Roman"/>
              </a:rPr>
              <a:t>s</a:t>
            </a:r>
            <a:r>
              <a:rPr sz="4200" i="1" spc="-25" dirty="0">
                <a:solidFill>
                  <a:srgbClr val="320032"/>
                </a:solidFill>
                <a:latin typeface="Times New Roman"/>
                <a:cs typeface="Times New Roman"/>
              </a:rPr>
              <a:t>hi</a:t>
            </a:r>
            <a:r>
              <a:rPr sz="4200" i="1" dirty="0">
                <a:solidFill>
                  <a:srgbClr val="320032"/>
                </a:solidFill>
                <a:latin typeface="Times New Roman"/>
                <a:cs typeface="Times New Roman"/>
              </a:rPr>
              <a:t>p</a:t>
            </a:r>
            <a:endParaRPr sz="4200" i="1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object 2"/>
          <p:cNvSpPr>
            <a:spLocks/>
          </p:cNvSpPr>
          <p:nvPr/>
        </p:nvSpPr>
        <p:spPr bwMode="auto">
          <a:xfrm>
            <a:off x="0" y="0"/>
            <a:ext cx="609600" cy="4876800"/>
          </a:xfrm>
          <a:custGeom>
            <a:avLst/>
            <a:gdLst/>
            <a:ahLst/>
            <a:cxnLst>
              <a:cxn ang="0">
                <a:pos x="609599" y="0"/>
              </a:cxn>
              <a:cxn ang="0">
                <a:pos x="0" y="0"/>
              </a:cxn>
              <a:cxn ang="0">
                <a:pos x="0" y="4876799"/>
              </a:cxn>
              <a:cxn ang="0">
                <a:pos x="609599" y="4876799"/>
              </a:cxn>
              <a:cxn ang="0">
                <a:pos x="609599" y="0"/>
              </a:cxn>
            </a:cxnLst>
            <a:rect l="0" t="0" r="r" b="b"/>
            <a:pathLst>
              <a:path w="609600" h="4876800">
                <a:moveTo>
                  <a:pt x="609599" y="0"/>
                </a:moveTo>
                <a:lnTo>
                  <a:pt x="0" y="0"/>
                </a:lnTo>
                <a:lnTo>
                  <a:pt x="0" y="4876799"/>
                </a:lnTo>
                <a:lnTo>
                  <a:pt x="609599" y="4876799"/>
                </a:lnTo>
                <a:lnTo>
                  <a:pt x="609599" y="0"/>
                </a:lnTo>
                <a:close/>
              </a:path>
            </a:pathLst>
          </a:custGeom>
          <a:solidFill>
            <a:srgbClr val="CCCC9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22531" name="object 3"/>
          <p:cNvSpPr>
            <a:spLocks/>
          </p:cNvSpPr>
          <p:nvPr/>
        </p:nvSpPr>
        <p:spPr bwMode="auto">
          <a:xfrm>
            <a:off x="6858000" y="1417638"/>
            <a:ext cx="1828800" cy="182562"/>
          </a:xfrm>
          <a:custGeom>
            <a:avLst/>
            <a:gdLst/>
            <a:ahLst/>
            <a:cxnLst>
              <a:cxn ang="0">
                <a:pos x="1828799" y="0"/>
              </a:cxn>
              <a:cxn ang="0">
                <a:pos x="0" y="0"/>
              </a:cxn>
              <a:cxn ang="0">
                <a:pos x="0" y="182879"/>
              </a:cxn>
              <a:cxn ang="0">
                <a:pos x="1828799" y="182879"/>
              </a:cxn>
              <a:cxn ang="0">
                <a:pos x="1828799" y="0"/>
              </a:cxn>
            </a:cxnLst>
            <a:rect l="0" t="0" r="r" b="b"/>
            <a:pathLst>
              <a:path w="1828800" h="182880">
                <a:moveTo>
                  <a:pt x="1828799" y="0"/>
                </a:moveTo>
                <a:lnTo>
                  <a:pt x="0" y="0"/>
                </a:lnTo>
                <a:lnTo>
                  <a:pt x="0" y="182879"/>
                </a:lnTo>
                <a:lnTo>
                  <a:pt x="1828799" y="182879"/>
                </a:lnTo>
                <a:lnTo>
                  <a:pt x="1828799" y="0"/>
                </a:lnTo>
                <a:close/>
              </a:path>
            </a:pathLst>
          </a:custGeom>
          <a:solidFill>
            <a:srgbClr val="B1B1B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22532" name="object 4"/>
          <p:cNvSpPr>
            <a:spLocks/>
          </p:cNvSpPr>
          <p:nvPr/>
        </p:nvSpPr>
        <p:spPr bwMode="auto">
          <a:xfrm>
            <a:off x="381000" y="1493838"/>
            <a:ext cx="83058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305799" y="0"/>
              </a:cxn>
            </a:cxnLst>
            <a:rect l="0" t="0" r="r" b="b"/>
            <a:pathLst>
              <a:path w="8305800">
                <a:moveTo>
                  <a:pt x="0" y="0"/>
                </a:moveTo>
                <a:lnTo>
                  <a:pt x="8305799" y="0"/>
                </a:lnTo>
              </a:path>
            </a:pathLst>
          </a:custGeom>
          <a:noFill/>
          <a:ln w="19048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22533" name="object 5"/>
          <p:cNvSpPr>
            <a:spLocks/>
          </p:cNvSpPr>
          <p:nvPr/>
        </p:nvSpPr>
        <p:spPr bwMode="auto">
          <a:xfrm>
            <a:off x="0" y="4876800"/>
            <a:ext cx="6096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9599" y="0"/>
              </a:cxn>
            </a:cxnLst>
            <a:rect l="0" t="0" r="r" b="b"/>
            <a:pathLst>
              <a:path w="609600">
                <a:moveTo>
                  <a:pt x="0" y="0"/>
                </a:moveTo>
                <a:lnTo>
                  <a:pt x="609599" y="0"/>
                </a:lnTo>
              </a:path>
            </a:pathLst>
          </a:custGeom>
          <a:noFill/>
          <a:ln w="44207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92188" y="352425"/>
            <a:ext cx="7159625" cy="917960"/>
          </a:xfrm>
        </p:spPr>
        <p:txBody>
          <a:bodyPr tIns="269002" rtlCol="0"/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i="1" spc="-25" dirty="0"/>
              <a:t>T</a:t>
            </a:r>
            <a:r>
              <a:rPr i="1" spc="-15" dirty="0"/>
              <a:t>r</a:t>
            </a:r>
            <a:r>
              <a:rPr i="1" spc="-25" dirty="0"/>
              <a:t>a</a:t>
            </a:r>
            <a:r>
              <a:rPr i="1" dirty="0"/>
              <a:t>n</a:t>
            </a:r>
            <a:r>
              <a:rPr i="1" spc="-5" dirty="0"/>
              <a:t>s</a:t>
            </a:r>
            <a:r>
              <a:rPr i="1" spc="-25" dirty="0"/>
              <a:t>form</a:t>
            </a:r>
            <a:r>
              <a:rPr i="1" spc="-40" dirty="0"/>
              <a:t>a</a:t>
            </a:r>
            <a:r>
              <a:rPr i="1" spc="-15" dirty="0"/>
              <a:t>t</a:t>
            </a:r>
            <a:r>
              <a:rPr i="1" spc="-25" dirty="0"/>
              <a:t>iona</a:t>
            </a:r>
            <a:r>
              <a:rPr i="1" spc="-15" dirty="0"/>
              <a:t>l</a:t>
            </a:r>
            <a:r>
              <a:rPr i="1" dirty="0"/>
              <a:t> </a:t>
            </a:r>
            <a:r>
              <a:rPr i="1" spc="-15" dirty="0"/>
              <a:t>l</a:t>
            </a:r>
            <a:r>
              <a:rPr i="1" spc="-25" dirty="0"/>
              <a:t>eade</a:t>
            </a:r>
            <a:r>
              <a:rPr i="1" dirty="0"/>
              <a:t>r</a:t>
            </a:r>
            <a:r>
              <a:rPr i="1" spc="-5" dirty="0"/>
              <a:t>s</a:t>
            </a:r>
            <a:r>
              <a:rPr i="1" spc="-20" dirty="0"/>
              <a:t>hi</a:t>
            </a:r>
            <a:r>
              <a:rPr i="1" dirty="0"/>
              <a:t>p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92188" y="1692275"/>
            <a:ext cx="3563937" cy="3031599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354013" indent="-341313">
              <a:buClr>
                <a:srgbClr val="B1B1B1"/>
              </a:buClr>
              <a:buSzPct val="90000"/>
              <a:buFont typeface="OpenSymbol" pitchFamily="2" charset="0"/>
              <a:buChar char="■"/>
              <a:tabLst>
                <a:tab pos="354013" algn="l"/>
              </a:tabLst>
            </a:pPr>
            <a:r>
              <a:rPr lang="en-US" sz="2400" i="1" dirty="0">
                <a:latin typeface="Book Antiqua" pitchFamily="18" charset="0"/>
              </a:rPr>
              <a:t>Transforms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the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environment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and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the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people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in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it</a:t>
            </a:r>
          </a:p>
          <a:p>
            <a:pPr marL="354013" indent="-341313">
              <a:spcBef>
                <a:spcPts val="588"/>
              </a:spcBef>
              <a:buClr>
                <a:srgbClr val="B1B1B1"/>
              </a:buClr>
              <a:buSzPct val="90000"/>
              <a:buFont typeface="OpenSymbol" pitchFamily="2" charset="0"/>
              <a:buChar char="■"/>
              <a:tabLst>
                <a:tab pos="354013" algn="l"/>
              </a:tabLst>
            </a:pPr>
            <a:r>
              <a:rPr lang="en-US" sz="2400" i="1" dirty="0">
                <a:latin typeface="Book Antiqua" pitchFamily="18" charset="0"/>
              </a:rPr>
              <a:t>Focuses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on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building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an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appropriate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context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and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on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enhancing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the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relationships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of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people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within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the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system</a:t>
            </a:r>
          </a:p>
        </p:txBody>
      </p:sp>
      <p:sp>
        <p:nvSpPr>
          <p:cNvPr id="22536" name="object 8"/>
          <p:cNvSpPr>
            <a:spLocks/>
          </p:cNvSpPr>
          <p:nvPr/>
        </p:nvSpPr>
        <p:spPr bwMode="auto">
          <a:xfrm>
            <a:off x="4724400" y="2286000"/>
            <a:ext cx="4191000" cy="4341813"/>
          </a:xfrm>
          <a:custGeom>
            <a:avLst/>
            <a:gdLst/>
            <a:ahLst/>
            <a:cxnLst>
              <a:cxn ang="0">
                <a:pos x="1919384" y="6967"/>
              </a:cxn>
              <a:cxn ang="0">
                <a:pos x="1581715" y="61249"/>
              </a:cxn>
              <a:cxn ang="0">
                <a:pos x="1266586" y="166090"/>
              </a:cxn>
              <a:cxn ang="0">
                <a:pos x="977746" y="317603"/>
              </a:cxn>
              <a:cxn ang="0">
                <a:pos x="718945" y="511903"/>
              </a:cxn>
              <a:cxn ang="0">
                <a:pos x="493930" y="745103"/>
              </a:cxn>
              <a:cxn ang="0">
                <a:pos x="306451" y="1013317"/>
              </a:cxn>
              <a:cxn ang="0">
                <a:pos x="160258" y="1312659"/>
              </a:cxn>
              <a:cxn ang="0">
                <a:pos x="59098" y="1639244"/>
              </a:cxn>
              <a:cxn ang="0">
                <a:pos x="6722" y="1989185"/>
              </a:cxn>
              <a:cxn ang="0">
                <a:pos x="6722" y="2354032"/>
              </a:cxn>
              <a:cxn ang="0">
                <a:pos x="59098" y="2703661"/>
              </a:cxn>
              <a:cxn ang="0">
                <a:pos x="160258" y="3030001"/>
              </a:cxn>
              <a:cxn ang="0">
                <a:pos x="306451" y="3329155"/>
              </a:cxn>
              <a:cxn ang="0">
                <a:pos x="493930" y="3597232"/>
              </a:cxn>
              <a:cxn ang="0">
                <a:pos x="718945" y="3830336"/>
              </a:cxn>
              <a:cxn ang="0">
                <a:pos x="977746" y="4024575"/>
              </a:cxn>
              <a:cxn ang="0">
                <a:pos x="1266586" y="4176054"/>
              </a:cxn>
              <a:cxn ang="0">
                <a:pos x="1581715" y="4280879"/>
              </a:cxn>
              <a:cxn ang="0">
                <a:pos x="1919384" y="4335158"/>
              </a:cxn>
              <a:cxn ang="0">
                <a:pos x="2271441" y="4335158"/>
              </a:cxn>
              <a:cxn ang="0">
                <a:pos x="2608867" y="4280879"/>
              </a:cxn>
              <a:cxn ang="0">
                <a:pos x="2923872" y="4176054"/>
              </a:cxn>
              <a:cxn ang="0">
                <a:pos x="3212685" y="4024575"/>
              </a:cxn>
              <a:cxn ang="0">
                <a:pos x="3471532" y="3830336"/>
              </a:cxn>
              <a:cxn ang="0">
                <a:pos x="3696641" y="3597232"/>
              </a:cxn>
              <a:cxn ang="0">
                <a:pos x="3884242" y="3329155"/>
              </a:cxn>
              <a:cxn ang="0">
                <a:pos x="4030561" y="3030001"/>
              </a:cxn>
              <a:cxn ang="0">
                <a:pos x="4131827" y="2703661"/>
              </a:cxn>
              <a:cxn ang="0">
                <a:pos x="4184268" y="2354032"/>
              </a:cxn>
              <a:cxn ang="0">
                <a:pos x="4184268" y="1989185"/>
              </a:cxn>
              <a:cxn ang="0">
                <a:pos x="4131827" y="1639244"/>
              </a:cxn>
              <a:cxn ang="0">
                <a:pos x="4030561" y="1312659"/>
              </a:cxn>
              <a:cxn ang="0">
                <a:pos x="3884242" y="1013317"/>
              </a:cxn>
              <a:cxn ang="0">
                <a:pos x="3696641" y="745103"/>
              </a:cxn>
              <a:cxn ang="0">
                <a:pos x="3471532" y="511903"/>
              </a:cxn>
              <a:cxn ang="0">
                <a:pos x="3212685" y="317603"/>
              </a:cxn>
              <a:cxn ang="0">
                <a:pos x="2923872" y="166090"/>
              </a:cxn>
              <a:cxn ang="0">
                <a:pos x="2608867" y="61249"/>
              </a:cxn>
              <a:cxn ang="0">
                <a:pos x="2271441" y="6967"/>
              </a:cxn>
            </a:cxnLst>
            <a:rect l="0" t="0" r="r" b="b"/>
            <a:pathLst>
              <a:path w="4191000" h="4342130">
                <a:moveTo>
                  <a:pt x="2095499" y="0"/>
                </a:moveTo>
                <a:lnTo>
                  <a:pt x="1919384" y="6967"/>
                </a:lnTo>
                <a:lnTo>
                  <a:pt x="1747967" y="27546"/>
                </a:lnTo>
                <a:lnTo>
                  <a:pt x="1581715" y="61249"/>
                </a:lnTo>
                <a:lnTo>
                  <a:pt x="1421099" y="107593"/>
                </a:lnTo>
                <a:lnTo>
                  <a:pt x="1266586" y="166090"/>
                </a:lnTo>
                <a:lnTo>
                  <a:pt x="1118646" y="236256"/>
                </a:lnTo>
                <a:lnTo>
                  <a:pt x="977746" y="317603"/>
                </a:lnTo>
                <a:lnTo>
                  <a:pt x="844356" y="409648"/>
                </a:lnTo>
                <a:lnTo>
                  <a:pt x="718945" y="511903"/>
                </a:lnTo>
                <a:lnTo>
                  <a:pt x="601979" y="623883"/>
                </a:lnTo>
                <a:lnTo>
                  <a:pt x="493930" y="745103"/>
                </a:lnTo>
                <a:lnTo>
                  <a:pt x="395264" y="875076"/>
                </a:lnTo>
                <a:lnTo>
                  <a:pt x="306451" y="1013317"/>
                </a:lnTo>
                <a:lnTo>
                  <a:pt x="227959" y="1159340"/>
                </a:lnTo>
                <a:lnTo>
                  <a:pt x="160258" y="1312659"/>
                </a:lnTo>
                <a:lnTo>
                  <a:pt x="103814" y="1472789"/>
                </a:lnTo>
                <a:lnTo>
                  <a:pt x="59098" y="1639244"/>
                </a:lnTo>
                <a:lnTo>
                  <a:pt x="26578" y="1811538"/>
                </a:lnTo>
                <a:lnTo>
                  <a:pt x="6722" y="1989185"/>
                </a:lnTo>
                <a:lnTo>
                  <a:pt x="0" y="2171699"/>
                </a:lnTo>
                <a:lnTo>
                  <a:pt x="6722" y="2354032"/>
                </a:lnTo>
                <a:lnTo>
                  <a:pt x="26578" y="2531514"/>
                </a:lnTo>
                <a:lnTo>
                  <a:pt x="59098" y="2703661"/>
                </a:lnTo>
                <a:lnTo>
                  <a:pt x="103814" y="2869986"/>
                </a:lnTo>
                <a:lnTo>
                  <a:pt x="160258" y="3030001"/>
                </a:lnTo>
                <a:lnTo>
                  <a:pt x="227959" y="3183219"/>
                </a:lnTo>
                <a:lnTo>
                  <a:pt x="306451" y="3329155"/>
                </a:lnTo>
                <a:lnTo>
                  <a:pt x="395264" y="3467322"/>
                </a:lnTo>
                <a:lnTo>
                  <a:pt x="493930" y="3597232"/>
                </a:lnTo>
                <a:lnTo>
                  <a:pt x="601979" y="3718399"/>
                </a:lnTo>
                <a:lnTo>
                  <a:pt x="718945" y="3830336"/>
                </a:lnTo>
                <a:lnTo>
                  <a:pt x="844356" y="3932557"/>
                </a:lnTo>
                <a:lnTo>
                  <a:pt x="977746" y="4024575"/>
                </a:lnTo>
                <a:lnTo>
                  <a:pt x="1118646" y="4105902"/>
                </a:lnTo>
                <a:lnTo>
                  <a:pt x="1266586" y="4176054"/>
                </a:lnTo>
                <a:lnTo>
                  <a:pt x="1421099" y="4234542"/>
                </a:lnTo>
                <a:lnTo>
                  <a:pt x="1581715" y="4280879"/>
                </a:lnTo>
                <a:lnTo>
                  <a:pt x="1747967" y="4314580"/>
                </a:lnTo>
                <a:lnTo>
                  <a:pt x="1919384" y="4335158"/>
                </a:lnTo>
                <a:lnTo>
                  <a:pt x="2095499" y="4342125"/>
                </a:lnTo>
                <a:lnTo>
                  <a:pt x="2271441" y="4335158"/>
                </a:lnTo>
                <a:lnTo>
                  <a:pt x="2442721" y="4314580"/>
                </a:lnTo>
                <a:lnTo>
                  <a:pt x="2608867" y="4280879"/>
                </a:lnTo>
                <a:lnTo>
                  <a:pt x="2769408" y="4234542"/>
                </a:lnTo>
                <a:lnTo>
                  <a:pt x="2923872" y="4176054"/>
                </a:lnTo>
                <a:lnTo>
                  <a:pt x="3071788" y="4105902"/>
                </a:lnTo>
                <a:lnTo>
                  <a:pt x="3212685" y="4024575"/>
                </a:lnTo>
                <a:lnTo>
                  <a:pt x="3346089" y="3932557"/>
                </a:lnTo>
                <a:lnTo>
                  <a:pt x="3471532" y="3830336"/>
                </a:lnTo>
                <a:lnTo>
                  <a:pt x="3588539" y="3718399"/>
                </a:lnTo>
                <a:lnTo>
                  <a:pt x="3696641" y="3597232"/>
                </a:lnTo>
                <a:lnTo>
                  <a:pt x="3795366" y="3467322"/>
                </a:lnTo>
                <a:lnTo>
                  <a:pt x="3884242" y="3329155"/>
                </a:lnTo>
                <a:lnTo>
                  <a:pt x="3962798" y="3183219"/>
                </a:lnTo>
                <a:lnTo>
                  <a:pt x="4030561" y="3030001"/>
                </a:lnTo>
                <a:lnTo>
                  <a:pt x="4087062" y="2869986"/>
                </a:lnTo>
                <a:lnTo>
                  <a:pt x="4131827" y="2703661"/>
                </a:lnTo>
                <a:lnTo>
                  <a:pt x="4164386" y="2531514"/>
                </a:lnTo>
                <a:lnTo>
                  <a:pt x="4184268" y="2354032"/>
                </a:lnTo>
                <a:lnTo>
                  <a:pt x="4190999" y="2171699"/>
                </a:lnTo>
                <a:lnTo>
                  <a:pt x="4184268" y="1989185"/>
                </a:lnTo>
                <a:lnTo>
                  <a:pt x="4164386" y="1811538"/>
                </a:lnTo>
                <a:lnTo>
                  <a:pt x="4131827" y="1639244"/>
                </a:lnTo>
                <a:lnTo>
                  <a:pt x="4087062" y="1472789"/>
                </a:lnTo>
                <a:lnTo>
                  <a:pt x="4030561" y="1312659"/>
                </a:lnTo>
                <a:lnTo>
                  <a:pt x="3962798" y="1159340"/>
                </a:lnTo>
                <a:lnTo>
                  <a:pt x="3884242" y="1013317"/>
                </a:lnTo>
                <a:lnTo>
                  <a:pt x="3795366" y="875076"/>
                </a:lnTo>
                <a:lnTo>
                  <a:pt x="3696641" y="745103"/>
                </a:lnTo>
                <a:lnTo>
                  <a:pt x="3588539" y="623883"/>
                </a:lnTo>
                <a:lnTo>
                  <a:pt x="3471532" y="511903"/>
                </a:lnTo>
                <a:lnTo>
                  <a:pt x="3346089" y="409648"/>
                </a:lnTo>
                <a:lnTo>
                  <a:pt x="3212685" y="317603"/>
                </a:lnTo>
                <a:lnTo>
                  <a:pt x="3071788" y="236256"/>
                </a:lnTo>
                <a:lnTo>
                  <a:pt x="2923872" y="166090"/>
                </a:lnTo>
                <a:lnTo>
                  <a:pt x="2769408" y="107593"/>
                </a:lnTo>
                <a:lnTo>
                  <a:pt x="2608867" y="61249"/>
                </a:lnTo>
                <a:lnTo>
                  <a:pt x="2442721" y="27546"/>
                </a:lnTo>
                <a:lnTo>
                  <a:pt x="2271441" y="6967"/>
                </a:lnTo>
                <a:lnTo>
                  <a:pt x="2095499" y="0"/>
                </a:lnTo>
                <a:close/>
              </a:path>
            </a:pathLst>
          </a:custGeom>
          <a:solidFill>
            <a:srgbClr val="CCCC9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22537" name="object 9"/>
          <p:cNvSpPr>
            <a:spLocks/>
          </p:cNvSpPr>
          <p:nvPr/>
        </p:nvSpPr>
        <p:spPr bwMode="auto">
          <a:xfrm>
            <a:off x="4724400" y="2286000"/>
            <a:ext cx="4191000" cy="4341813"/>
          </a:xfrm>
          <a:custGeom>
            <a:avLst/>
            <a:gdLst/>
            <a:ahLst/>
            <a:cxnLst>
              <a:cxn ang="0">
                <a:pos x="2271441" y="6967"/>
              </a:cxn>
              <a:cxn ang="0">
                <a:pos x="2608867" y="61249"/>
              </a:cxn>
              <a:cxn ang="0">
                <a:pos x="2923872" y="166090"/>
              </a:cxn>
              <a:cxn ang="0">
                <a:pos x="3212685" y="317603"/>
              </a:cxn>
              <a:cxn ang="0">
                <a:pos x="3471532" y="511903"/>
              </a:cxn>
              <a:cxn ang="0">
                <a:pos x="3696641" y="745103"/>
              </a:cxn>
              <a:cxn ang="0">
                <a:pos x="3884242" y="1013317"/>
              </a:cxn>
              <a:cxn ang="0">
                <a:pos x="4030561" y="1312659"/>
              </a:cxn>
              <a:cxn ang="0">
                <a:pos x="4131827" y="1639244"/>
              </a:cxn>
              <a:cxn ang="0">
                <a:pos x="4184268" y="1989185"/>
              </a:cxn>
              <a:cxn ang="0">
                <a:pos x="4184268" y="2354032"/>
              </a:cxn>
              <a:cxn ang="0">
                <a:pos x="4131827" y="2703661"/>
              </a:cxn>
              <a:cxn ang="0">
                <a:pos x="4030561" y="3030001"/>
              </a:cxn>
              <a:cxn ang="0">
                <a:pos x="3884242" y="3329155"/>
              </a:cxn>
              <a:cxn ang="0">
                <a:pos x="3696641" y="3597232"/>
              </a:cxn>
              <a:cxn ang="0">
                <a:pos x="3471532" y="3830336"/>
              </a:cxn>
              <a:cxn ang="0">
                <a:pos x="3212685" y="4024575"/>
              </a:cxn>
              <a:cxn ang="0">
                <a:pos x="2923872" y="4176054"/>
              </a:cxn>
              <a:cxn ang="0">
                <a:pos x="2608867" y="4280879"/>
              </a:cxn>
              <a:cxn ang="0">
                <a:pos x="2271441" y="4335158"/>
              </a:cxn>
              <a:cxn ang="0">
                <a:pos x="1919384" y="4335158"/>
              </a:cxn>
              <a:cxn ang="0">
                <a:pos x="1581715" y="4280879"/>
              </a:cxn>
              <a:cxn ang="0">
                <a:pos x="1266586" y="4176054"/>
              </a:cxn>
              <a:cxn ang="0">
                <a:pos x="977746" y="4024575"/>
              </a:cxn>
              <a:cxn ang="0">
                <a:pos x="718945" y="3830336"/>
              </a:cxn>
              <a:cxn ang="0">
                <a:pos x="493930" y="3597232"/>
              </a:cxn>
              <a:cxn ang="0">
                <a:pos x="306451" y="3329155"/>
              </a:cxn>
              <a:cxn ang="0">
                <a:pos x="160258" y="3030001"/>
              </a:cxn>
              <a:cxn ang="0">
                <a:pos x="59098" y="2703661"/>
              </a:cxn>
              <a:cxn ang="0">
                <a:pos x="6722" y="2354032"/>
              </a:cxn>
              <a:cxn ang="0">
                <a:pos x="6722" y="1989185"/>
              </a:cxn>
              <a:cxn ang="0">
                <a:pos x="59098" y="1639244"/>
              </a:cxn>
              <a:cxn ang="0">
                <a:pos x="160258" y="1312659"/>
              </a:cxn>
              <a:cxn ang="0">
                <a:pos x="306451" y="1013317"/>
              </a:cxn>
              <a:cxn ang="0">
                <a:pos x="493930" y="745103"/>
              </a:cxn>
              <a:cxn ang="0">
                <a:pos x="718945" y="511903"/>
              </a:cxn>
              <a:cxn ang="0">
                <a:pos x="977746" y="317603"/>
              </a:cxn>
              <a:cxn ang="0">
                <a:pos x="1266586" y="166090"/>
              </a:cxn>
              <a:cxn ang="0">
                <a:pos x="1581715" y="61249"/>
              </a:cxn>
              <a:cxn ang="0">
                <a:pos x="1919384" y="6967"/>
              </a:cxn>
            </a:cxnLst>
            <a:rect l="0" t="0" r="r" b="b"/>
            <a:pathLst>
              <a:path w="4191000" h="4342130">
                <a:moveTo>
                  <a:pt x="2095499" y="0"/>
                </a:moveTo>
                <a:lnTo>
                  <a:pt x="2271441" y="6967"/>
                </a:lnTo>
                <a:lnTo>
                  <a:pt x="2442721" y="27546"/>
                </a:lnTo>
                <a:lnTo>
                  <a:pt x="2608867" y="61249"/>
                </a:lnTo>
                <a:lnTo>
                  <a:pt x="2769408" y="107593"/>
                </a:lnTo>
                <a:lnTo>
                  <a:pt x="2923872" y="166090"/>
                </a:lnTo>
                <a:lnTo>
                  <a:pt x="3071788" y="236256"/>
                </a:lnTo>
                <a:lnTo>
                  <a:pt x="3212685" y="317603"/>
                </a:lnTo>
                <a:lnTo>
                  <a:pt x="3346089" y="409648"/>
                </a:lnTo>
                <a:lnTo>
                  <a:pt x="3471532" y="511903"/>
                </a:lnTo>
                <a:lnTo>
                  <a:pt x="3588539" y="623883"/>
                </a:lnTo>
                <a:lnTo>
                  <a:pt x="3696641" y="745103"/>
                </a:lnTo>
                <a:lnTo>
                  <a:pt x="3795366" y="875076"/>
                </a:lnTo>
                <a:lnTo>
                  <a:pt x="3884242" y="1013317"/>
                </a:lnTo>
                <a:lnTo>
                  <a:pt x="3962798" y="1159340"/>
                </a:lnTo>
                <a:lnTo>
                  <a:pt x="4030561" y="1312659"/>
                </a:lnTo>
                <a:lnTo>
                  <a:pt x="4087062" y="1472789"/>
                </a:lnTo>
                <a:lnTo>
                  <a:pt x="4131827" y="1639244"/>
                </a:lnTo>
                <a:lnTo>
                  <a:pt x="4164386" y="1811538"/>
                </a:lnTo>
                <a:lnTo>
                  <a:pt x="4184268" y="1989185"/>
                </a:lnTo>
                <a:lnTo>
                  <a:pt x="4190999" y="2171699"/>
                </a:lnTo>
                <a:lnTo>
                  <a:pt x="4184268" y="2354032"/>
                </a:lnTo>
                <a:lnTo>
                  <a:pt x="4164386" y="2531514"/>
                </a:lnTo>
                <a:lnTo>
                  <a:pt x="4131827" y="2703661"/>
                </a:lnTo>
                <a:lnTo>
                  <a:pt x="4087062" y="2869986"/>
                </a:lnTo>
                <a:lnTo>
                  <a:pt x="4030561" y="3030001"/>
                </a:lnTo>
                <a:lnTo>
                  <a:pt x="3962798" y="3183219"/>
                </a:lnTo>
                <a:lnTo>
                  <a:pt x="3884242" y="3329155"/>
                </a:lnTo>
                <a:lnTo>
                  <a:pt x="3795366" y="3467322"/>
                </a:lnTo>
                <a:lnTo>
                  <a:pt x="3696641" y="3597232"/>
                </a:lnTo>
                <a:lnTo>
                  <a:pt x="3588539" y="3718399"/>
                </a:lnTo>
                <a:lnTo>
                  <a:pt x="3471532" y="3830336"/>
                </a:lnTo>
                <a:lnTo>
                  <a:pt x="3346089" y="3932557"/>
                </a:lnTo>
                <a:lnTo>
                  <a:pt x="3212685" y="4024575"/>
                </a:lnTo>
                <a:lnTo>
                  <a:pt x="3071788" y="4105902"/>
                </a:lnTo>
                <a:lnTo>
                  <a:pt x="2923872" y="4176054"/>
                </a:lnTo>
                <a:lnTo>
                  <a:pt x="2769408" y="4234542"/>
                </a:lnTo>
                <a:lnTo>
                  <a:pt x="2608867" y="4280879"/>
                </a:lnTo>
                <a:lnTo>
                  <a:pt x="2442721" y="4314580"/>
                </a:lnTo>
                <a:lnTo>
                  <a:pt x="2271441" y="4335158"/>
                </a:lnTo>
                <a:lnTo>
                  <a:pt x="2095499" y="4342125"/>
                </a:lnTo>
                <a:lnTo>
                  <a:pt x="1919384" y="4335158"/>
                </a:lnTo>
                <a:lnTo>
                  <a:pt x="1747967" y="4314580"/>
                </a:lnTo>
                <a:lnTo>
                  <a:pt x="1581715" y="4280879"/>
                </a:lnTo>
                <a:lnTo>
                  <a:pt x="1421099" y="4234542"/>
                </a:lnTo>
                <a:lnTo>
                  <a:pt x="1266586" y="4176054"/>
                </a:lnTo>
                <a:lnTo>
                  <a:pt x="1118646" y="4105902"/>
                </a:lnTo>
                <a:lnTo>
                  <a:pt x="977746" y="4024575"/>
                </a:lnTo>
                <a:lnTo>
                  <a:pt x="844356" y="3932557"/>
                </a:lnTo>
                <a:lnTo>
                  <a:pt x="718945" y="3830336"/>
                </a:lnTo>
                <a:lnTo>
                  <a:pt x="601979" y="3718399"/>
                </a:lnTo>
                <a:lnTo>
                  <a:pt x="493930" y="3597232"/>
                </a:lnTo>
                <a:lnTo>
                  <a:pt x="395264" y="3467322"/>
                </a:lnTo>
                <a:lnTo>
                  <a:pt x="306451" y="3329155"/>
                </a:lnTo>
                <a:lnTo>
                  <a:pt x="227959" y="3183219"/>
                </a:lnTo>
                <a:lnTo>
                  <a:pt x="160258" y="3030001"/>
                </a:lnTo>
                <a:lnTo>
                  <a:pt x="103814" y="2869986"/>
                </a:lnTo>
                <a:lnTo>
                  <a:pt x="59098" y="2703661"/>
                </a:lnTo>
                <a:lnTo>
                  <a:pt x="26578" y="2531514"/>
                </a:lnTo>
                <a:lnTo>
                  <a:pt x="6722" y="2354032"/>
                </a:lnTo>
                <a:lnTo>
                  <a:pt x="0" y="2171699"/>
                </a:lnTo>
                <a:lnTo>
                  <a:pt x="6722" y="1989185"/>
                </a:lnTo>
                <a:lnTo>
                  <a:pt x="26578" y="1811538"/>
                </a:lnTo>
                <a:lnTo>
                  <a:pt x="59098" y="1639244"/>
                </a:lnTo>
                <a:lnTo>
                  <a:pt x="103814" y="1472789"/>
                </a:lnTo>
                <a:lnTo>
                  <a:pt x="160258" y="1312659"/>
                </a:lnTo>
                <a:lnTo>
                  <a:pt x="227959" y="1159340"/>
                </a:lnTo>
                <a:lnTo>
                  <a:pt x="306451" y="1013317"/>
                </a:lnTo>
                <a:lnTo>
                  <a:pt x="395264" y="875076"/>
                </a:lnTo>
                <a:lnTo>
                  <a:pt x="493930" y="745103"/>
                </a:lnTo>
                <a:lnTo>
                  <a:pt x="601979" y="623883"/>
                </a:lnTo>
                <a:lnTo>
                  <a:pt x="718945" y="511903"/>
                </a:lnTo>
                <a:lnTo>
                  <a:pt x="844356" y="409648"/>
                </a:lnTo>
                <a:lnTo>
                  <a:pt x="977746" y="317603"/>
                </a:lnTo>
                <a:lnTo>
                  <a:pt x="1118646" y="236256"/>
                </a:lnTo>
                <a:lnTo>
                  <a:pt x="1266586" y="166090"/>
                </a:lnTo>
                <a:lnTo>
                  <a:pt x="1421099" y="107593"/>
                </a:lnTo>
                <a:lnTo>
                  <a:pt x="1581715" y="61249"/>
                </a:lnTo>
                <a:lnTo>
                  <a:pt x="1747967" y="27546"/>
                </a:lnTo>
                <a:lnTo>
                  <a:pt x="1919384" y="6967"/>
                </a:lnTo>
                <a:lnTo>
                  <a:pt x="2095499" y="0"/>
                </a:lnTo>
                <a:close/>
              </a:path>
            </a:pathLst>
          </a:custGeom>
          <a:noFill/>
          <a:ln w="9344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22538" name="object 10"/>
          <p:cNvSpPr>
            <a:spLocks/>
          </p:cNvSpPr>
          <p:nvPr/>
        </p:nvSpPr>
        <p:spPr bwMode="auto">
          <a:xfrm>
            <a:off x="4724400" y="2286000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9344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22539" name="object 11"/>
          <p:cNvSpPr>
            <a:spLocks/>
          </p:cNvSpPr>
          <p:nvPr/>
        </p:nvSpPr>
        <p:spPr bwMode="auto">
          <a:xfrm>
            <a:off x="8915400" y="6629400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9344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22540" name="object 12"/>
          <p:cNvSpPr>
            <a:spLocks/>
          </p:cNvSpPr>
          <p:nvPr/>
        </p:nvSpPr>
        <p:spPr bwMode="auto">
          <a:xfrm>
            <a:off x="6724650" y="3171825"/>
            <a:ext cx="1428750" cy="1428750"/>
          </a:xfrm>
          <a:custGeom>
            <a:avLst/>
            <a:gdLst/>
            <a:ahLst/>
            <a:cxnLst>
              <a:cxn ang="0">
                <a:pos x="653902" y="2288"/>
              </a:cxn>
              <a:cxn ang="0">
                <a:pos x="539084" y="20115"/>
              </a:cxn>
              <a:cxn ang="0">
                <a:pos x="431848" y="54550"/>
              </a:cxn>
              <a:cxn ang="0">
                <a:pos x="333488" y="104321"/>
              </a:cxn>
              <a:cxn ang="0">
                <a:pos x="245301" y="168154"/>
              </a:cxn>
              <a:cxn ang="0">
                <a:pos x="168582" y="244778"/>
              </a:cxn>
              <a:cxn ang="0">
                <a:pos x="104627" y="332920"/>
              </a:cxn>
              <a:cxn ang="0">
                <a:pos x="54730" y="431308"/>
              </a:cxn>
              <a:cxn ang="0">
                <a:pos x="20188" y="538668"/>
              </a:cxn>
              <a:cxn ang="0">
                <a:pos x="2297" y="653729"/>
              </a:cxn>
              <a:cxn ang="0">
                <a:pos x="2297" y="773597"/>
              </a:cxn>
              <a:cxn ang="0">
                <a:pos x="20188" y="888415"/>
              </a:cxn>
              <a:cxn ang="0">
                <a:pos x="54730" y="995651"/>
              </a:cxn>
              <a:cxn ang="0">
                <a:pos x="104627" y="1094009"/>
              </a:cxn>
              <a:cxn ang="0">
                <a:pos x="168582" y="1182196"/>
              </a:cxn>
              <a:cxn ang="0">
                <a:pos x="245301" y="1258914"/>
              </a:cxn>
              <a:cxn ang="0">
                <a:pos x="333488" y="1322868"/>
              </a:cxn>
              <a:cxn ang="0">
                <a:pos x="431848" y="1372764"/>
              </a:cxn>
              <a:cxn ang="0">
                <a:pos x="539084" y="1407305"/>
              </a:cxn>
              <a:cxn ang="0">
                <a:pos x="653902" y="1425197"/>
              </a:cxn>
              <a:cxn ang="0">
                <a:pos x="773775" y="1425197"/>
              </a:cxn>
              <a:cxn ang="0">
                <a:pos x="888897" y="1407305"/>
              </a:cxn>
              <a:cxn ang="0">
                <a:pos x="996374" y="1372764"/>
              </a:cxn>
              <a:cxn ang="0">
                <a:pos x="1094918" y="1322868"/>
              </a:cxn>
              <a:cxn ang="0">
                <a:pos x="1183240" y="1258914"/>
              </a:cxn>
              <a:cxn ang="0">
                <a:pos x="1260053" y="1182196"/>
              </a:cxn>
              <a:cxn ang="0">
                <a:pos x="1324069" y="1094009"/>
              </a:cxn>
              <a:cxn ang="0">
                <a:pos x="1373999" y="995651"/>
              </a:cxn>
              <a:cxn ang="0">
                <a:pos x="1408556" y="888415"/>
              </a:cxn>
              <a:cxn ang="0">
                <a:pos x="1426452" y="773597"/>
              </a:cxn>
              <a:cxn ang="0">
                <a:pos x="1426452" y="653729"/>
              </a:cxn>
              <a:cxn ang="0">
                <a:pos x="1408556" y="538668"/>
              </a:cxn>
              <a:cxn ang="0">
                <a:pos x="1373999" y="431308"/>
              </a:cxn>
              <a:cxn ang="0">
                <a:pos x="1324069" y="332920"/>
              </a:cxn>
              <a:cxn ang="0">
                <a:pos x="1260053" y="244778"/>
              </a:cxn>
              <a:cxn ang="0">
                <a:pos x="1183240" y="168154"/>
              </a:cxn>
              <a:cxn ang="0">
                <a:pos x="1094918" y="104321"/>
              </a:cxn>
              <a:cxn ang="0">
                <a:pos x="996374" y="54550"/>
              </a:cxn>
              <a:cxn ang="0">
                <a:pos x="888897" y="20115"/>
              </a:cxn>
              <a:cxn ang="0">
                <a:pos x="773775" y="2288"/>
              </a:cxn>
            </a:cxnLst>
            <a:rect l="0" t="0" r="r" b="b"/>
            <a:pathLst>
              <a:path w="1428750" h="1428114">
                <a:moveTo>
                  <a:pt x="713750" y="0"/>
                </a:moveTo>
                <a:lnTo>
                  <a:pt x="653902" y="2288"/>
                </a:lnTo>
                <a:lnTo>
                  <a:pt x="595627" y="9046"/>
                </a:lnTo>
                <a:lnTo>
                  <a:pt x="539084" y="20115"/>
                </a:lnTo>
                <a:lnTo>
                  <a:pt x="484437" y="35336"/>
                </a:lnTo>
                <a:lnTo>
                  <a:pt x="431848" y="54550"/>
                </a:lnTo>
                <a:lnTo>
                  <a:pt x="381477" y="77598"/>
                </a:lnTo>
                <a:lnTo>
                  <a:pt x="333488" y="104321"/>
                </a:lnTo>
                <a:lnTo>
                  <a:pt x="288042" y="134559"/>
                </a:lnTo>
                <a:lnTo>
                  <a:pt x="245301" y="168154"/>
                </a:lnTo>
                <a:lnTo>
                  <a:pt x="205427" y="204947"/>
                </a:lnTo>
                <a:lnTo>
                  <a:pt x="168582" y="244778"/>
                </a:lnTo>
                <a:lnTo>
                  <a:pt x="134928" y="287489"/>
                </a:lnTo>
                <a:lnTo>
                  <a:pt x="104627" y="332920"/>
                </a:lnTo>
                <a:lnTo>
                  <a:pt x="77840" y="380913"/>
                </a:lnTo>
                <a:lnTo>
                  <a:pt x="54730" y="431308"/>
                </a:lnTo>
                <a:lnTo>
                  <a:pt x="35459" y="483946"/>
                </a:lnTo>
                <a:lnTo>
                  <a:pt x="20188" y="538668"/>
                </a:lnTo>
                <a:lnTo>
                  <a:pt x="9080" y="595316"/>
                </a:lnTo>
                <a:lnTo>
                  <a:pt x="2297" y="653729"/>
                </a:lnTo>
                <a:lnTo>
                  <a:pt x="0" y="713750"/>
                </a:lnTo>
                <a:lnTo>
                  <a:pt x="2297" y="773597"/>
                </a:lnTo>
                <a:lnTo>
                  <a:pt x="9080" y="831872"/>
                </a:lnTo>
                <a:lnTo>
                  <a:pt x="20188" y="888415"/>
                </a:lnTo>
                <a:lnTo>
                  <a:pt x="35459" y="943061"/>
                </a:lnTo>
                <a:lnTo>
                  <a:pt x="54730" y="995651"/>
                </a:lnTo>
                <a:lnTo>
                  <a:pt x="77840" y="1046021"/>
                </a:lnTo>
                <a:lnTo>
                  <a:pt x="104627" y="1094009"/>
                </a:lnTo>
                <a:lnTo>
                  <a:pt x="134928" y="1139455"/>
                </a:lnTo>
                <a:lnTo>
                  <a:pt x="168582" y="1182196"/>
                </a:lnTo>
                <a:lnTo>
                  <a:pt x="205427" y="1222069"/>
                </a:lnTo>
                <a:lnTo>
                  <a:pt x="245301" y="1258914"/>
                </a:lnTo>
                <a:lnTo>
                  <a:pt x="288042" y="1292567"/>
                </a:lnTo>
                <a:lnTo>
                  <a:pt x="333488" y="1322868"/>
                </a:lnTo>
                <a:lnTo>
                  <a:pt x="381477" y="1349655"/>
                </a:lnTo>
                <a:lnTo>
                  <a:pt x="431848" y="1372764"/>
                </a:lnTo>
                <a:lnTo>
                  <a:pt x="484437" y="1392035"/>
                </a:lnTo>
                <a:lnTo>
                  <a:pt x="539084" y="1407305"/>
                </a:lnTo>
                <a:lnTo>
                  <a:pt x="595627" y="1418413"/>
                </a:lnTo>
                <a:lnTo>
                  <a:pt x="653902" y="1425197"/>
                </a:lnTo>
                <a:lnTo>
                  <a:pt x="713750" y="1427494"/>
                </a:lnTo>
                <a:lnTo>
                  <a:pt x="773775" y="1425197"/>
                </a:lnTo>
                <a:lnTo>
                  <a:pt x="832211" y="1418413"/>
                </a:lnTo>
                <a:lnTo>
                  <a:pt x="888897" y="1407305"/>
                </a:lnTo>
                <a:lnTo>
                  <a:pt x="943672" y="1392035"/>
                </a:lnTo>
                <a:lnTo>
                  <a:pt x="996374" y="1372764"/>
                </a:lnTo>
                <a:lnTo>
                  <a:pt x="1046843" y="1349655"/>
                </a:lnTo>
                <a:lnTo>
                  <a:pt x="1094918" y="1322868"/>
                </a:lnTo>
                <a:lnTo>
                  <a:pt x="1140437" y="1292567"/>
                </a:lnTo>
                <a:lnTo>
                  <a:pt x="1183240" y="1258914"/>
                </a:lnTo>
                <a:lnTo>
                  <a:pt x="1223166" y="1222069"/>
                </a:lnTo>
                <a:lnTo>
                  <a:pt x="1260053" y="1182196"/>
                </a:lnTo>
                <a:lnTo>
                  <a:pt x="1293741" y="1139455"/>
                </a:lnTo>
                <a:lnTo>
                  <a:pt x="1324069" y="1094009"/>
                </a:lnTo>
                <a:lnTo>
                  <a:pt x="1350875" y="1046021"/>
                </a:lnTo>
                <a:lnTo>
                  <a:pt x="1373999" y="995651"/>
                </a:lnTo>
                <a:lnTo>
                  <a:pt x="1393280" y="943061"/>
                </a:lnTo>
                <a:lnTo>
                  <a:pt x="1408556" y="888415"/>
                </a:lnTo>
                <a:lnTo>
                  <a:pt x="1419667" y="831872"/>
                </a:lnTo>
                <a:lnTo>
                  <a:pt x="1426452" y="773597"/>
                </a:lnTo>
                <a:lnTo>
                  <a:pt x="1428749" y="713750"/>
                </a:lnTo>
                <a:lnTo>
                  <a:pt x="1426452" y="653729"/>
                </a:lnTo>
                <a:lnTo>
                  <a:pt x="1419667" y="595316"/>
                </a:lnTo>
                <a:lnTo>
                  <a:pt x="1408556" y="538668"/>
                </a:lnTo>
                <a:lnTo>
                  <a:pt x="1393280" y="483946"/>
                </a:lnTo>
                <a:lnTo>
                  <a:pt x="1373999" y="431308"/>
                </a:lnTo>
                <a:lnTo>
                  <a:pt x="1350875" y="380913"/>
                </a:lnTo>
                <a:lnTo>
                  <a:pt x="1324069" y="332920"/>
                </a:lnTo>
                <a:lnTo>
                  <a:pt x="1293741" y="287489"/>
                </a:lnTo>
                <a:lnTo>
                  <a:pt x="1260053" y="244778"/>
                </a:lnTo>
                <a:lnTo>
                  <a:pt x="1223166" y="204947"/>
                </a:lnTo>
                <a:lnTo>
                  <a:pt x="1183240" y="168154"/>
                </a:lnTo>
                <a:lnTo>
                  <a:pt x="1140437" y="134559"/>
                </a:lnTo>
                <a:lnTo>
                  <a:pt x="1094918" y="104321"/>
                </a:lnTo>
                <a:lnTo>
                  <a:pt x="1046843" y="77598"/>
                </a:lnTo>
                <a:lnTo>
                  <a:pt x="996374" y="54550"/>
                </a:lnTo>
                <a:lnTo>
                  <a:pt x="943672" y="35336"/>
                </a:lnTo>
                <a:lnTo>
                  <a:pt x="888897" y="20115"/>
                </a:lnTo>
                <a:lnTo>
                  <a:pt x="832211" y="9046"/>
                </a:lnTo>
                <a:lnTo>
                  <a:pt x="773775" y="2288"/>
                </a:lnTo>
                <a:lnTo>
                  <a:pt x="71375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22541" name="object 13"/>
          <p:cNvSpPr>
            <a:spLocks/>
          </p:cNvSpPr>
          <p:nvPr/>
        </p:nvSpPr>
        <p:spPr bwMode="auto">
          <a:xfrm>
            <a:off x="6724650" y="3171825"/>
            <a:ext cx="1428750" cy="1428750"/>
          </a:xfrm>
          <a:custGeom>
            <a:avLst/>
            <a:gdLst/>
            <a:ahLst/>
            <a:cxnLst>
              <a:cxn ang="0">
                <a:pos x="773775" y="2288"/>
              </a:cxn>
              <a:cxn ang="0">
                <a:pos x="888897" y="20115"/>
              </a:cxn>
              <a:cxn ang="0">
                <a:pos x="996374" y="54550"/>
              </a:cxn>
              <a:cxn ang="0">
                <a:pos x="1094918" y="104321"/>
              </a:cxn>
              <a:cxn ang="0">
                <a:pos x="1183240" y="168154"/>
              </a:cxn>
              <a:cxn ang="0">
                <a:pos x="1260053" y="244778"/>
              </a:cxn>
              <a:cxn ang="0">
                <a:pos x="1324069" y="332920"/>
              </a:cxn>
              <a:cxn ang="0">
                <a:pos x="1373999" y="431308"/>
              </a:cxn>
              <a:cxn ang="0">
                <a:pos x="1408556" y="538668"/>
              </a:cxn>
              <a:cxn ang="0">
                <a:pos x="1426452" y="653729"/>
              </a:cxn>
              <a:cxn ang="0">
                <a:pos x="1426452" y="773597"/>
              </a:cxn>
              <a:cxn ang="0">
                <a:pos x="1408556" y="888415"/>
              </a:cxn>
              <a:cxn ang="0">
                <a:pos x="1373999" y="995651"/>
              </a:cxn>
              <a:cxn ang="0">
                <a:pos x="1324069" y="1094009"/>
              </a:cxn>
              <a:cxn ang="0">
                <a:pos x="1260053" y="1182196"/>
              </a:cxn>
              <a:cxn ang="0">
                <a:pos x="1183240" y="1258914"/>
              </a:cxn>
              <a:cxn ang="0">
                <a:pos x="1094918" y="1322868"/>
              </a:cxn>
              <a:cxn ang="0">
                <a:pos x="996374" y="1372764"/>
              </a:cxn>
              <a:cxn ang="0">
                <a:pos x="888897" y="1407305"/>
              </a:cxn>
              <a:cxn ang="0">
                <a:pos x="773775" y="1425197"/>
              </a:cxn>
              <a:cxn ang="0">
                <a:pos x="653902" y="1425197"/>
              </a:cxn>
              <a:cxn ang="0">
                <a:pos x="539084" y="1407305"/>
              </a:cxn>
              <a:cxn ang="0">
                <a:pos x="431848" y="1372764"/>
              </a:cxn>
              <a:cxn ang="0">
                <a:pos x="333488" y="1322868"/>
              </a:cxn>
              <a:cxn ang="0">
                <a:pos x="245301" y="1258914"/>
              </a:cxn>
              <a:cxn ang="0">
                <a:pos x="168582" y="1182196"/>
              </a:cxn>
              <a:cxn ang="0">
                <a:pos x="104627" y="1094009"/>
              </a:cxn>
              <a:cxn ang="0">
                <a:pos x="54730" y="995651"/>
              </a:cxn>
              <a:cxn ang="0">
                <a:pos x="20188" y="888415"/>
              </a:cxn>
              <a:cxn ang="0">
                <a:pos x="2297" y="773597"/>
              </a:cxn>
              <a:cxn ang="0">
                <a:pos x="2297" y="653729"/>
              </a:cxn>
              <a:cxn ang="0">
                <a:pos x="20188" y="538668"/>
              </a:cxn>
              <a:cxn ang="0">
                <a:pos x="54730" y="431308"/>
              </a:cxn>
              <a:cxn ang="0">
                <a:pos x="104627" y="332920"/>
              </a:cxn>
              <a:cxn ang="0">
                <a:pos x="168582" y="244778"/>
              </a:cxn>
              <a:cxn ang="0">
                <a:pos x="245301" y="168154"/>
              </a:cxn>
              <a:cxn ang="0">
                <a:pos x="333488" y="104321"/>
              </a:cxn>
              <a:cxn ang="0">
                <a:pos x="431848" y="54550"/>
              </a:cxn>
              <a:cxn ang="0">
                <a:pos x="539084" y="20115"/>
              </a:cxn>
              <a:cxn ang="0">
                <a:pos x="653902" y="2288"/>
              </a:cxn>
            </a:cxnLst>
            <a:rect l="0" t="0" r="r" b="b"/>
            <a:pathLst>
              <a:path w="1428750" h="1428114">
                <a:moveTo>
                  <a:pt x="713750" y="0"/>
                </a:moveTo>
                <a:lnTo>
                  <a:pt x="773775" y="2288"/>
                </a:lnTo>
                <a:lnTo>
                  <a:pt x="832211" y="9046"/>
                </a:lnTo>
                <a:lnTo>
                  <a:pt x="888897" y="20115"/>
                </a:lnTo>
                <a:lnTo>
                  <a:pt x="943672" y="35336"/>
                </a:lnTo>
                <a:lnTo>
                  <a:pt x="996374" y="54550"/>
                </a:lnTo>
                <a:lnTo>
                  <a:pt x="1046843" y="77598"/>
                </a:lnTo>
                <a:lnTo>
                  <a:pt x="1094918" y="104321"/>
                </a:lnTo>
                <a:lnTo>
                  <a:pt x="1140437" y="134559"/>
                </a:lnTo>
                <a:lnTo>
                  <a:pt x="1183240" y="168154"/>
                </a:lnTo>
                <a:lnTo>
                  <a:pt x="1223166" y="204947"/>
                </a:lnTo>
                <a:lnTo>
                  <a:pt x="1260053" y="244778"/>
                </a:lnTo>
                <a:lnTo>
                  <a:pt x="1293741" y="287489"/>
                </a:lnTo>
                <a:lnTo>
                  <a:pt x="1324069" y="332920"/>
                </a:lnTo>
                <a:lnTo>
                  <a:pt x="1350875" y="380913"/>
                </a:lnTo>
                <a:lnTo>
                  <a:pt x="1373999" y="431308"/>
                </a:lnTo>
                <a:lnTo>
                  <a:pt x="1393280" y="483946"/>
                </a:lnTo>
                <a:lnTo>
                  <a:pt x="1408556" y="538668"/>
                </a:lnTo>
                <a:lnTo>
                  <a:pt x="1419667" y="595316"/>
                </a:lnTo>
                <a:lnTo>
                  <a:pt x="1426452" y="653729"/>
                </a:lnTo>
                <a:lnTo>
                  <a:pt x="1428749" y="713750"/>
                </a:lnTo>
                <a:lnTo>
                  <a:pt x="1426452" y="773597"/>
                </a:lnTo>
                <a:lnTo>
                  <a:pt x="1419667" y="831872"/>
                </a:lnTo>
                <a:lnTo>
                  <a:pt x="1408556" y="888415"/>
                </a:lnTo>
                <a:lnTo>
                  <a:pt x="1393280" y="943061"/>
                </a:lnTo>
                <a:lnTo>
                  <a:pt x="1373999" y="995651"/>
                </a:lnTo>
                <a:lnTo>
                  <a:pt x="1350875" y="1046021"/>
                </a:lnTo>
                <a:lnTo>
                  <a:pt x="1324069" y="1094009"/>
                </a:lnTo>
                <a:lnTo>
                  <a:pt x="1293741" y="1139455"/>
                </a:lnTo>
                <a:lnTo>
                  <a:pt x="1260053" y="1182196"/>
                </a:lnTo>
                <a:lnTo>
                  <a:pt x="1223166" y="1222069"/>
                </a:lnTo>
                <a:lnTo>
                  <a:pt x="1183240" y="1258914"/>
                </a:lnTo>
                <a:lnTo>
                  <a:pt x="1140437" y="1292567"/>
                </a:lnTo>
                <a:lnTo>
                  <a:pt x="1094918" y="1322868"/>
                </a:lnTo>
                <a:lnTo>
                  <a:pt x="1046843" y="1349655"/>
                </a:lnTo>
                <a:lnTo>
                  <a:pt x="996374" y="1372764"/>
                </a:lnTo>
                <a:lnTo>
                  <a:pt x="943672" y="1392035"/>
                </a:lnTo>
                <a:lnTo>
                  <a:pt x="888897" y="1407305"/>
                </a:lnTo>
                <a:lnTo>
                  <a:pt x="832211" y="1418413"/>
                </a:lnTo>
                <a:lnTo>
                  <a:pt x="773775" y="1425197"/>
                </a:lnTo>
                <a:lnTo>
                  <a:pt x="713750" y="1427494"/>
                </a:lnTo>
                <a:lnTo>
                  <a:pt x="653902" y="1425197"/>
                </a:lnTo>
                <a:lnTo>
                  <a:pt x="595627" y="1418413"/>
                </a:lnTo>
                <a:lnTo>
                  <a:pt x="539084" y="1407305"/>
                </a:lnTo>
                <a:lnTo>
                  <a:pt x="484437" y="1392035"/>
                </a:lnTo>
                <a:lnTo>
                  <a:pt x="431848" y="1372764"/>
                </a:lnTo>
                <a:lnTo>
                  <a:pt x="381477" y="1349655"/>
                </a:lnTo>
                <a:lnTo>
                  <a:pt x="333488" y="1322868"/>
                </a:lnTo>
                <a:lnTo>
                  <a:pt x="288042" y="1292567"/>
                </a:lnTo>
                <a:lnTo>
                  <a:pt x="245301" y="1258914"/>
                </a:lnTo>
                <a:lnTo>
                  <a:pt x="205427" y="1222069"/>
                </a:lnTo>
                <a:lnTo>
                  <a:pt x="168582" y="1182196"/>
                </a:lnTo>
                <a:lnTo>
                  <a:pt x="134928" y="1139455"/>
                </a:lnTo>
                <a:lnTo>
                  <a:pt x="104627" y="1094009"/>
                </a:lnTo>
                <a:lnTo>
                  <a:pt x="77840" y="1046021"/>
                </a:lnTo>
                <a:lnTo>
                  <a:pt x="54730" y="995651"/>
                </a:lnTo>
                <a:lnTo>
                  <a:pt x="35459" y="943061"/>
                </a:lnTo>
                <a:lnTo>
                  <a:pt x="20188" y="888415"/>
                </a:lnTo>
                <a:lnTo>
                  <a:pt x="9080" y="831872"/>
                </a:lnTo>
                <a:lnTo>
                  <a:pt x="2297" y="773597"/>
                </a:lnTo>
                <a:lnTo>
                  <a:pt x="0" y="713750"/>
                </a:lnTo>
                <a:lnTo>
                  <a:pt x="2297" y="653729"/>
                </a:lnTo>
                <a:lnTo>
                  <a:pt x="9080" y="595316"/>
                </a:lnTo>
                <a:lnTo>
                  <a:pt x="20188" y="538668"/>
                </a:lnTo>
                <a:lnTo>
                  <a:pt x="35459" y="483946"/>
                </a:lnTo>
                <a:lnTo>
                  <a:pt x="54730" y="431308"/>
                </a:lnTo>
                <a:lnTo>
                  <a:pt x="77840" y="380913"/>
                </a:lnTo>
                <a:lnTo>
                  <a:pt x="104627" y="332920"/>
                </a:lnTo>
                <a:lnTo>
                  <a:pt x="134928" y="287489"/>
                </a:lnTo>
                <a:lnTo>
                  <a:pt x="168582" y="244778"/>
                </a:lnTo>
                <a:lnTo>
                  <a:pt x="205427" y="204947"/>
                </a:lnTo>
                <a:lnTo>
                  <a:pt x="245301" y="168154"/>
                </a:lnTo>
                <a:lnTo>
                  <a:pt x="288042" y="134559"/>
                </a:lnTo>
                <a:lnTo>
                  <a:pt x="333488" y="104321"/>
                </a:lnTo>
                <a:lnTo>
                  <a:pt x="381477" y="77598"/>
                </a:lnTo>
                <a:lnTo>
                  <a:pt x="431848" y="54550"/>
                </a:lnTo>
                <a:lnTo>
                  <a:pt x="484437" y="35336"/>
                </a:lnTo>
                <a:lnTo>
                  <a:pt x="539084" y="20115"/>
                </a:lnTo>
                <a:lnTo>
                  <a:pt x="595627" y="9046"/>
                </a:lnTo>
                <a:lnTo>
                  <a:pt x="653902" y="2288"/>
                </a:lnTo>
                <a:lnTo>
                  <a:pt x="713750" y="0"/>
                </a:lnTo>
                <a:close/>
              </a:path>
            </a:pathLst>
          </a:custGeom>
          <a:noFill/>
          <a:ln w="4672">
            <a:solidFill>
              <a:srgbClr val="F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22542" name="object 14"/>
          <p:cNvSpPr>
            <a:spLocks/>
          </p:cNvSpPr>
          <p:nvPr/>
        </p:nvSpPr>
        <p:spPr bwMode="auto">
          <a:xfrm>
            <a:off x="6724650" y="3171825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4672">
            <a:solidFill>
              <a:srgbClr val="F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22543" name="object 15"/>
          <p:cNvSpPr>
            <a:spLocks/>
          </p:cNvSpPr>
          <p:nvPr/>
        </p:nvSpPr>
        <p:spPr bwMode="auto">
          <a:xfrm>
            <a:off x="8153400" y="4600575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4672">
            <a:solidFill>
              <a:srgbClr val="F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22544" name="object 16"/>
          <p:cNvSpPr>
            <a:spLocks/>
          </p:cNvSpPr>
          <p:nvPr/>
        </p:nvSpPr>
        <p:spPr bwMode="auto">
          <a:xfrm>
            <a:off x="8334375" y="3670300"/>
            <a:ext cx="488950" cy="357188"/>
          </a:xfrm>
          <a:custGeom>
            <a:avLst/>
            <a:gdLst/>
            <a:ahLst/>
            <a:cxnLst>
              <a:cxn ang="0">
                <a:pos x="488929" y="0"/>
              </a:cxn>
              <a:cxn ang="0">
                <a:pos x="0" y="0"/>
              </a:cxn>
              <a:cxn ang="0">
                <a:pos x="0" y="356859"/>
              </a:cxn>
              <a:cxn ang="0">
                <a:pos x="488929" y="356859"/>
              </a:cxn>
              <a:cxn ang="0">
                <a:pos x="488929" y="0"/>
              </a:cxn>
            </a:cxnLst>
            <a:rect l="0" t="0" r="r" b="b"/>
            <a:pathLst>
              <a:path w="488950" h="356870">
                <a:moveTo>
                  <a:pt x="488929" y="0"/>
                </a:moveTo>
                <a:lnTo>
                  <a:pt x="0" y="0"/>
                </a:lnTo>
                <a:lnTo>
                  <a:pt x="0" y="356859"/>
                </a:lnTo>
                <a:lnTo>
                  <a:pt x="488929" y="356859"/>
                </a:lnTo>
                <a:lnTo>
                  <a:pt x="488929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7" name="object 17"/>
          <p:cNvSpPr txBox="1"/>
          <p:nvPr/>
        </p:nvSpPr>
        <p:spPr>
          <a:xfrm>
            <a:off x="8289925" y="3708400"/>
            <a:ext cx="495300" cy="357188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pc="-5" dirty="0">
                <a:solidFill>
                  <a:srgbClr val="FF0000"/>
                </a:solidFill>
                <a:latin typeface="Arial"/>
                <a:cs typeface="Arial"/>
              </a:rPr>
              <a:t>ol</a:t>
            </a:r>
            <a:endParaRPr>
              <a:latin typeface="Arial"/>
              <a:cs typeface="Arial"/>
            </a:endParaRPr>
          </a:p>
        </p:txBody>
      </p:sp>
      <p:sp>
        <p:nvSpPr>
          <p:cNvPr id="22546" name="object 18"/>
          <p:cNvSpPr>
            <a:spLocks/>
          </p:cNvSpPr>
          <p:nvPr/>
        </p:nvSpPr>
        <p:spPr bwMode="auto">
          <a:xfrm>
            <a:off x="8296275" y="3708400"/>
            <a:ext cx="488950" cy="357188"/>
          </a:xfrm>
          <a:custGeom>
            <a:avLst/>
            <a:gdLst/>
            <a:ahLst/>
            <a:cxnLst>
              <a:cxn ang="0">
                <a:pos x="488929" y="0"/>
              </a:cxn>
              <a:cxn ang="0">
                <a:pos x="0" y="0"/>
              </a:cxn>
              <a:cxn ang="0">
                <a:pos x="0" y="356859"/>
              </a:cxn>
              <a:cxn ang="0">
                <a:pos x="488929" y="356859"/>
              </a:cxn>
              <a:cxn ang="0">
                <a:pos x="488929" y="0"/>
              </a:cxn>
            </a:cxnLst>
            <a:rect l="0" t="0" r="r" b="b"/>
            <a:pathLst>
              <a:path w="488950" h="356870">
                <a:moveTo>
                  <a:pt x="488929" y="0"/>
                </a:moveTo>
                <a:lnTo>
                  <a:pt x="0" y="0"/>
                </a:lnTo>
                <a:lnTo>
                  <a:pt x="0" y="356859"/>
                </a:lnTo>
                <a:lnTo>
                  <a:pt x="488929" y="356859"/>
                </a:lnTo>
                <a:lnTo>
                  <a:pt x="488929" y="0"/>
                </a:lnTo>
                <a:close/>
              </a:path>
            </a:pathLst>
          </a:custGeom>
          <a:solidFill>
            <a:srgbClr val="B1B1B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9" name="object 19"/>
          <p:cNvSpPr txBox="1"/>
          <p:nvPr/>
        </p:nvSpPr>
        <p:spPr>
          <a:xfrm>
            <a:off x="8099425" y="3781425"/>
            <a:ext cx="882650" cy="2540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pc="-20" dirty="0">
                <a:latin typeface="Arial"/>
                <a:cs typeface="Arial"/>
              </a:rPr>
              <a:t>F</a:t>
            </a:r>
            <a:r>
              <a:rPr spc="-5" dirty="0">
                <a:latin typeface="Arial"/>
                <a:cs typeface="Arial"/>
              </a:rPr>
              <a:t>o</a:t>
            </a:r>
            <a:r>
              <a:rPr spc="-10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lo</a:t>
            </a:r>
            <a:r>
              <a:rPr spc="-55" dirty="0">
                <a:latin typeface="Arial"/>
                <a:cs typeface="Arial"/>
              </a:rPr>
              <a:t>w</a:t>
            </a:r>
            <a:r>
              <a:rPr spc="-5" dirty="0">
                <a:latin typeface="Arial"/>
                <a:cs typeface="Arial"/>
              </a:rPr>
              <a:t>er</a:t>
            </a:r>
            <a:endParaRPr>
              <a:latin typeface="Arial"/>
              <a:cs typeface="Arial"/>
            </a:endParaRPr>
          </a:p>
        </p:txBody>
      </p:sp>
      <p:sp>
        <p:nvSpPr>
          <p:cNvPr id="22548" name="object 20"/>
          <p:cNvSpPr>
            <a:spLocks/>
          </p:cNvSpPr>
          <p:nvPr/>
        </p:nvSpPr>
        <p:spPr bwMode="auto">
          <a:xfrm>
            <a:off x="5635625" y="3171825"/>
            <a:ext cx="1428750" cy="1428750"/>
          </a:xfrm>
          <a:custGeom>
            <a:avLst/>
            <a:gdLst/>
            <a:ahLst/>
            <a:cxnLst>
              <a:cxn ang="0">
                <a:pos x="654970" y="2288"/>
              </a:cxn>
              <a:cxn ang="0">
                <a:pos x="539842" y="20115"/>
              </a:cxn>
              <a:cxn ang="0">
                <a:pos x="432362" y="54550"/>
              </a:cxn>
              <a:cxn ang="0">
                <a:pos x="333818" y="104321"/>
              </a:cxn>
              <a:cxn ang="0">
                <a:pos x="245497" y="168154"/>
              </a:cxn>
              <a:cxn ang="0">
                <a:pos x="168686" y="244778"/>
              </a:cxn>
              <a:cxn ang="0">
                <a:pos x="104673" y="332920"/>
              </a:cxn>
              <a:cxn ang="0">
                <a:pos x="54745" y="431308"/>
              </a:cxn>
              <a:cxn ang="0">
                <a:pos x="20191" y="538668"/>
              </a:cxn>
              <a:cxn ang="0">
                <a:pos x="2297" y="653729"/>
              </a:cxn>
              <a:cxn ang="0">
                <a:pos x="2297" y="773597"/>
              </a:cxn>
              <a:cxn ang="0">
                <a:pos x="20191" y="888415"/>
              </a:cxn>
              <a:cxn ang="0">
                <a:pos x="54745" y="995651"/>
              </a:cxn>
              <a:cxn ang="0">
                <a:pos x="104673" y="1094009"/>
              </a:cxn>
              <a:cxn ang="0">
                <a:pos x="168686" y="1182196"/>
              </a:cxn>
              <a:cxn ang="0">
                <a:pos x="245497" y="1258914"/>
              </a:cxn>
              <a:cxn ang="0">
                <a:pos x="333818" y="1322868"/>
              </a:cxn>
              <a:cxn ang="0">
                <a:pos x="432362" y="1372764"/>
              </a:cxn>
              <a:cxn ang="0">
                <a:pos x="539842" y="1407305"/>
              </a:cxn>
              <a:cxn ang="0">
                <a:pos x="654970" y="1425197"/>
              </a:cxn>
              <a:cxn ang="0">
                <a:pos x="775020" y="1425197"/>
              </a:cxn>
              <a:cxn ang="0">
                <a:pos x="890081" y="1407305"/>
              </a:cxn>
              <a:cxn ang="0">
                <a:pos x="997441" y="1372764"/>
              </a:cxn>
              <a:cxn ang="0">
                <a:pos x="1095829" y="1322868"/>
              </a:cxn>
              <a:cxn ang="0">
                <a:pos x="1183971" y="1258914"/>
              </a:cxn>
              <a:cxn ang="0">
                <a:pos x="1260595" y="1182196"/>
              </a:cxn>
              <a:cxn ang="0">
                <a:pos x="1324428" y="1094009"/>
              </a:cxn>
              <a:cxn ang="0">
                <a:pos x="1374199" y="995651"/>
              </a:cxn>
              <a:cxn ang="0">
                <a:pos x="1408634" y="888415"/>
              </a:cxn>
              <a:cxn ang="0">
                <a:pos x="1426461" y="773597"/>
              </a:cxn>
              <a:cxn ang="0">
                <a:pos x="1426461" y="653729"/>
              </a:cxn>
              <a:cxn ang="0">
                <a:pos x="1408634" y="538668"/>
              </a:cxn>
              <a:cxn ang="0">
                <a:pos x="1374199" y="431308"/>
              </a:cxn>
              <a:cxn ang="0">
                <a:pos x="1324428" y="332920"/>
              </a:cxn>
              <a:cxn ang="0">
                <a:pos x="1260595" y="244778"/>
              </a:cxn>
              <a:cxn ang="0">
                <a:pos x="1183971" y="168154"/>
              </a:cxn>
              <a:cxn ang="0">
                <a:pos x="1095829" y="104321"/>
              </a:cxn>
              <a:cxn ang="0">
                <a:pos x="997441" y="54550"/>
              </a:cxn>
              <a:cxn ang="0">
                <a:pos x="890081" y="20115"/>
              </a:cxn>
              <a:cxn ang="0">
                <a:pos x="775020" y="2288"/>
              </a:cxn>
            </a:cxnLst>
            <a:rect l="0" t="0" r="r" b="b"/>
            <a:pathLst>
              <a:path w="1428750" h="1428114">
                <a:moveTo>
                  <a:pt x="714999" y="0"/>
                </a:moveTo>
                <a:lnTo>
                  <a:pt x="654970" y="2288"/>
                </a:lnTo>
                <a:lnTo>
                  <a:pt x="596530" y="9046"/>
                </a:lnTo>
                <a:lnTo>
                  <a:pt x="539842" y="20115"/>
                </a:lnTo>
                <a:lnTo>
                  <a:pt x="485066" y="35336"/>
                </a:lnTo>
                <a:lnTo>
                  <a:pt x="432362" y="54550"/>
                </a:lnTo>
                <a:lnTo>
                  <a:pt x="381893" y="77598"/>
                </a:lnTo>
                <a:lnTo>
                  <a:pt x="333818" y="104321"/>
                </a:lnTo>
                <a:lnTo>
                  <a:pt x="288299" y="134559"/>
                </a:lnTo>
                <a:lnTo>
                  <a:pt x="245497" y="168154"/>
                </a:lnTo>
                <a:lnTo>
                  <a:pt x="205572" y="204947"/>
                </a:lnTo>
                <a:lnTo>
                  <a:pt x="168686" y="244778"/>
                </a:lnTo>
                <a:lnTo>
                  <a:pt x="134999" y="287489"/>
                </a:lnTo>
                <a:lnTo>
                  <a:pt x="104673" y="332920"/>
                </a:lnTo>
                <a:lnTo>
                  <a:pt x="77868" y="380913"/>
                </a:lnTo>
                <a:lnTo>
                  <a:pt x="54745" y="431308"/>
                </a:lnTo>
                <a:lnTo>
                  <a:pt x="35466" y="483946"/>
                </a:lnTo>
                <a:lnTo>
                  <a:pt x="20191" y="538668"/>
                </a:lnTo>
                <a:lnTo>
                  <a:pt x="9081" y="595316"/>
                </a:lnTo>
                <a:lnTo>
                  <a:pt x="2297" y="653729"/>
                </a:lnTo>
                <a:lnTo>
                  <a:pt x="0" y="713750"/>
                </a:lnTo>
                <a:lnTo>
                  <a:pt x="2297" y="773597"/>
                </a:lnTo>
                <a:lnTo>
                  <a:pt x="9081" y="831872"/>
                </a:lnTo>
                <a:lnTo>
                  <a:pt x="20191" y="888415"/>
                </a:lnTo>
                <a:lnTo>
                  <a:pt x="35466" y="943061"/>
                </a:lnTo>
                <a:lnTo>
                  <a:pt x="54745" y="995651"/>
                </a:lnTo>
                <a:lnTo>
                  <a:pt x="77868" y="1046021"/>
                </a:lnTo>
                <a:lnTo>
                  <a:pt x="104673" y="1094009"/>
                </a:lnTo>
                <a:lnTo>
                  <a:pt x="134999" y="1139455"/>
                </a:lnTo>
                <a:lnTo>
                  <a:pt x="168686" y="1182196"/>
                </a:lnTo>
                <a:lnTo>
                  <a:pt x="205572" y="1222069"/>
                </a:lnTo>
                <a:lnTo>
                  <a:pt x="245497" y="1258914"/>
                </a:lnTo>
                <a:lnTo>
                  <a:pt x="288299" y="1292567"/>
                </a:lnTo>
                <a:lnTo>
                  <a:pt x="333818" y="1322868"/>
                </a:lnTo>
                <a:lnTo>
                  <a:pt x="381893" y="1349655"/>
                </a:lnTo>
                <a:lnTo>
                  <a:pt x="432362" y="1372764"/>
                </a:lnTo>
                <a:lnTo>
                  <a:pt x="485066" y="1392035"/>
                </a:lnTo>
                <a:lnTo>
                  <a:pt x="539842" y="1407305"/>
                </a:lnTo>
                <a:lnTo>
                  <a:pt x="596530" y="1418413"/>
                </a:lnTo>
                <a:lnTo>
                  <a:pt x="654970" y="1425197"/>
                </a:lnTo>
                <a:lnTo>
                  <a:pt x="714999" y="1427494"/>
                </a:lnTo>
                <a:lnTo>
                  <a:pt x="775020" y="1425197"/>
                </a:lnTo>
                <a:lnTo>
                  <a:pt x="833433" y="1418413"/>
                </a:lnTo>
                <a:lnTo>
                  <a:pt x="890081" y="1407305"/>
                </a:lnTo>
                <a:lnTo>
                  <a:pt x="944803" y="1392035"/>
                </a:lnTo>
                <a:lnTo>
                  <a:pt x="997441" y="1372764"/>
                </a:lnTo>
                <a:lnTo>
                  <a:pt x="1047836" y="1349655"/>
                </a:lnTo>
                <a:lnTo>
                  <a:pt x="1095829" y="1322868"/>
                </a:lnTo>
                <a:lnTo>
                  <a:pt x="1141260" y="1292567"/>
                </a:lnTo>
                <a:lnTo>
                  <a:pt x="1183971" y="1258914"/>
                </a:lnTo>
                <a:lnTo>
                  <a:pt x="1223802" y="1222069"/>
                </a:lnTo>
                <a:lnTo>
                  <a:pt x="1260595" y="1182196"/>
                </a:lnTo>
                <a:lnTo>
                  <a:pt x="1294190" y="1139455"/>
                </a:lnTo>
                <a:lnTo>
                  <a:pt x="1324428" y="1094009"/>
                </a:lnTo>
                <a:lnTo>
                  <a:pt x="1351151" y="1046021"/>
                </a:lnTo>
                <a:lnTo>
                  <a:pt x="1374199" y="995651"/>
                </a:lnTo>
                <a:lnTo>
                  <a:pt x="1393413" y="943061"/>
                </a:lnTo>
                <a:lnTo>
                  <a:pt x="1408634" y="888415"/>
                </a:lnTo>
                <a:lnTo>
                  <a:pt x="1419703" y="831872"/>
                </a:lnTo>
                <a:lnTo>
                  <a:pt x="1426461" y="773597"/>
                </a:lnTo>
                <a:lnTo>
                  <a:pt x="1428749" y="713750"/>
                </a:lnTo>
                <a:lnTo>
                  <a:pt x="1426461" y="653729"/>
                </a:lnTo>
                <a:lnTo>
                  <a:pt x="1419703" y="595316"/>
                </a:lnTo>
                <a:lnTo>
                  <a:pt x="1408634" y="538668"/>
                </a:lnTo>
                <a:lnTo>
                  <a:pt x="1393413" y="483946"/>
                </a:lnTo>
                <a:lnTo>
                  <a:pt x="1374199" y="431308"/>
                </a:lnTo>
                <a:lnTo>
                  <a:pt x="1351151" y="380913"/>
                </a:lnTo>
                <a:lnTo>
                  <a:pt x="1324428" y="332920"/>
                </a:lnTo>
                <a:lnTo>
                  <a:pt x="1294190" y="287489"/>
                </a:lnTo>
                <a:lnTo>
                  <a:pt x="1260595" y="244778"/>
                </a:lnTo>
                <a:lnTo>
                  <a:pt x="1223802" y="204947"/>
                </a:lnTo>
                <a:lnTo>
                  <a:pt x="1183971" y="168154"/>
                </a:lnTo>
                <a:lnTo>
                  <a:pt x="1141260" y="134559"/>
                </a:lnTo>
                <a:lnTo>
                  <a:pt x="1095829" y="104321"/>
                </a:lnTo>
                <a:lnTo>
                  <a:pt x="1047836" y="77598"/>
                </a:lnTo>
                <a:lnTo>
                  <a:pt x="997441" y="54550"/>
                </a:lnTo>
                <a:lnTo>
                  <a:pt x="944803" y="35336"/>
                </a:lnTo>
                <a:lnTo>
                  <a:pt x="890081" y="20115"/>
                </a:lnTo>
                <a:lnTo>
                  <a:pt x="833433" y="9046"/>
                </a:lnTo>
                <a:lnTo>
                  <a:pt x="775020" y="2288"/>
                </a:lnTo>
                <a:lnTo>
                  <a:pt x="714999" y="0"/>
                </a:lnTo>
                <a:close/>
              </a:path>
            </a:pathLst>
          </a:custGeom>
          <a:solidFill>
            <a:srgbClr val="980032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22549" name="object 21"/>
          <p:cNvSpPr>
            <a:spLocks/>
          </p:cNvSpPr>
          <p:nvPr/>
        </p:nvSpPr>
        <p:spPr bwMode="auto">
          <a:xfrm>
            <a:off x="5635625" y="3171825"/>
            <a:ext cx="1428750" cy="1428750"/>
          </a:xfrm>
          <a:custGeom>
            <a:avLst/>
            <a:gdLst/>
            <a:ahLst/>
            <a:cxnLst>
              <a:cxn ang="0">
                <a:pos x="775020" y="2288"/>
              </a:cxn>
              <a:cxn ang="0">
                <a:pos x="890081" y="20115"/>
              </a:cxn>
              <a:cxn ang="0">
                <a:pos x="997441" y="54550"/>
              </a:cxn>
              <a:cxn ang="0">
                <a:pos x="1095829" y="104321"/>
              </a:cxn>
              <a:cxn ang="0">
                <a:pos x="1183971" y="168154"/>
              </a:cxn>
              <a:cxn ang="0">
                <a:pos x="1260595" y="244778"/>
              </a:cxn>
              <a:cxn ang="0">
                <a:pos x="1324428" y="332920"/>
              </a:cxn>
              <a:cxn ang="0">
                <a:pos x="1374199" y="431308"/>
              </a:cxn>
              <a:cxn ang="0">
                <a:pos x="1408634" y="538668"/>
              </a:cxn>
              <a:cxn ang="0">
                <a:pos x="1426461" y="653729"/>
              </a:cxn>
              <a:cxn ang="0">
                <a:pos x="1426461" y="773597"/>
              </a:cxn>
              <a:cxn ang="0">
                <a:pos x="1408634" y="888415"/>
              </a:cxn>
              <a:cxn ang="0">
                <a:pos x="1374199" y="995651"/>
              </a:cxn>
              <a:cxn ang="0">
                <a:pos x="1324428" y="1094009"/>
              </a:cxn>
              <a:cxn ang="0">
                <a:pos x="1260595" y="1182196"/>
              </a:cxn>
              <a:cxn ang="0">
                <a:pos x="1183971" y="1258914"/>
              </a:cxn>
              <a:cxn ang="0">
                <a:pos x="1095829" y="1322868"/>
              </a:cxn>
              <a:cxn ang="0">
                <a:pos x="997441" y="1372764"/>
              </a:cxn>
              <a:cxn ang="0">
                <a:pos x="890081" y="1407305"/>
              </a:cxn>
              <a:cxn ang="0">
                <a:pos x="775020" y="1425197"/>
              </a:cxn>
              <a:cxn ang="0">
                <a:pos x="654970" y="1425197"/>
              </a:cxn>
              <a:cxn ang="0">
                <a:pos x="539842" y="1407305"/>
              </a:cxn>
              <a:cxn ang="0">
                <a:pos x="432362" y="1372764"/>
              </a:cxn>
              <a:cxn ang="0">
                <a:pos x="333818" y="1322868"/>
              </a:cxn>
              <a:cxn ang="0">
                <a:pos x="245497" y="1258914"/>
              </a:cxn>
              <a:cxn ang="0">
                <a:pos x="168686" y="1182196"/>
              </a:cxn>
              <a:cxn ang="0">
                <a:pos x="104673" y="1094009"/>
              </a:cxn>
              <a:cxn ang="0">
                <a:pos x="54745" y="995651"/>
              </a:cxn>
              <a:cxn ang="0">
                <a:pos x="20191" y="888415"/>
              </a:cxn>
              <a:cxn ang="0">
                <a:pos x="2297" y="773597"/>
              </a:cxn>
              <a:cxn ang="0">
                <a:pos x="2297" y="653729"/>
              </a:cxn>
              <a:cxn ang="0">
                <a:pos x="20191" y="538668"/>
              </a:cxn>
              <a:cxn ang="0">
                <a:pos x="54745" y="431308"/>
              </a:cxn>
              <a:cxn ang="0">
                <a:pos x="104673" y="332920"/>
              </a:cxn>
              <a:cxn ang="0">
                <a:pos x="168686" y="244778"/>
              </a:cxn>
              <a:cxn ang="0">
                <a:pos x="245497" y="168154"/>
              </a:cxn>
              <a:cxn ang="0">
                <a:pos x="333818" y="104321"/>
              </a:cxn>
              <a:cxn ang="0">
                <a:pos x="432362" y="54550"/>
              </a:cxn>
              <a:cxn ang="0">
                <a:pos x="539842" y="20115"/>
              </a:cxn>
              <a:cxn ang="0">
                <a:pos x="654970" y="2288"/>
              </a:cxn>
            </a:cxnLst>
            <a:rect l="0" t="0" r="r" b="b"/>
            <a:pathLst>
              <a:path w="1428750" h="1428114">
                <a:moveTo>
                  <a:pt x="714999" y="0"/>
                </a:moveTo>
                <a:lnTo>
                  <a:pt x="775020" y="2288"/>
                </a:lnTo>
                <a:lnTo>
                  <a:pt x="833433" y="9046"/>
                </a:lnTo>
                <a:lnTo>
                  <a:pt x="890081" y="20115"/>
                </a:lnTo>
                <a:lnTo>
                  <a:pt x="944803" y="35336"/>
                </a:lnTo>
                <a:lnTo>
                  <a:pt x="997441" y="54550"/>
                </a:lnTo>
                <a:lnTo>
                  <a:pt x="1047836" y="77598"/>
                </a:lnTo>
                <a:lnTo>
                  <a:pt x="1095829" y="104321"/>
                </a:lnTo>
                <a:lnTo>
                  <a:pt x="1141260" y="134559"/>
                </a:lnTo>
                <a:lnTo>
                  <a:pt x="1183971" y="168154"/>
                </a:lnTo>
                <a:lnTo>
                  <a:pt x="1223802" y="204947"/>
                </a:lnTo>
                <a:lnTo>
                  <a:pt x="1260595" y="244778"/>
                </a:lnTo>
                <a:lnTo>
                  <a:pt x="1294190" y="287489"/>
                </a:lnTo>
                <a:lnTo>
                  <a:pt x="1324428" y="332920"/>
                </a:lnTo>
                <a:lnTo>
                  <a:pt x="1351151" y="380913"/>
                </a:lnTo>
                <a:lnTo>
                  <a:pt x="1374199" y="431308"/>
                </a:lnTo>
                <a:lnTo>
                  <a:pt x="1393413" y="483946"/>
                </a:lnTo>
                <a:lnTo>
                  <a:pt x="1408634" y="538668"/>
                </a:lnTo>
                <a:lnTo>
                  <a:pt x="1419703" y="595316"/>
                </a:lnTo>
                <a:lnTo>
                  <a:pt x="1426461" y="653729"/>
                </a:lnTo>
                <a:lnTo>
                  <a:pt x="1428749" y="713750"/>
                </a:lnTo>
                <a:lnTo>
                  <a:pt x="1426461" y="773597"/>
                </a:lnTo>
                <a:lnTo>
                  <a:pt x="1419703" y="831872"/>
                </a:lnTo>
                <a:lnTo>
                  <a:pt x="1408634" y="888415"/>
                </a:lnTo>
                <a:lnTo>
                  <a:pt x="1393413" y="943061"/>
                </a:lnTo>
                <a:lnTo>
                  <a:pt x="1374199" y="995651"/>
                </a:lnTo>
                <a:lnTo>
                  <a:pt x="1351151" y="1046021"/>
                </a:lnTo>
                <a:lnTo>
                  <a:pt x="1324428" y="1094009"/>
                </a:lnTo>
                <a:lnTo>
                  <a:pt x="1294190" y="1139455"/>
                </a:lnTo>
                <a:lnTo>
                  <a:pt x="1260595" y="1182196"/>
                </a:lnTo>
                <a:lnTo>
                  <a:pt x="1223802" y="1222069"/>
                </a:lnTo>
                <a:lnTo>
                  <a:pt x="1183971" y="1258914"/>
                </a:lnTo>
                <a:lnTo>
                  <a:pt x="1141260" y="1292567"/>
                </a:lnTo>
                <a:lnTo>
                  <a:pt x="1095829" y="1322868"/>
                </a:lnTo>
                <a:lnTo>
                  <a:pt x="1047836" y="1349655"/>
                </a:lnTo>
                <a:lnTo>
                  <a:pt x="997441" y="1372764"/>
                </a:lnTo>
                <a:lnTo>
                  <a:pt x="944803" y="1392035"/>
                </a:lnTo>
                <a:lnTo>
                  <a:pt x="890081" y="1407305"/>
                </a:lnTo>
                <a:lnTo>
                  <a:pt x="833433" y="1418413"/>
                </a:lnTo>
                <a:lnTo>
                  <a:pt x="775020" y="1425197"/>
                </a:lnTo>
                <a:lnTo>
                  <a:pt x="714999" y="1427494"/>
                </a:lnTo>
                <a:lnTo>
                  <a:pt x="654970" y="1425197"/>
                </a:lnTo>
                <a:lnTo>
                  <a:pt x="596530" y="1418413"/>
                </a:lnTo>
                <a:lnTo>
                  <a:pt x="539842" y="1407305"/>
                </a:lnTo>
                <a:lnTo>
                  <a:pt x="485066" y="1392035"/>
                </a:lnTo>
                <a:lnTo>
                  <a:pt x="432362" y="1372764"/>
                </a:lnTo>
                <a:lnTo>
                  <a:pt x="381893" y="1349655"/>
                </a:lnTo>
                <a:lnTo>
                  <a:pt x="333818" y="1322868"/>
                </a:lnTo>
                <a:lnTo>
                  <a:pt x="288299" y="1292567"/>
                </a:lnTo>
                <a:lnTo>
                  <a:pt x="245497" y="1258914"/>
                </a:lnTo>
                <a:lnTo>
                  <a:pt x="205572" y="1222069"/>
                </a:lnTo>
                <a:lnTo>
                  <a:pt x="168686" y="1182196"/>
                </a:lnTo>
                <a:lnTo>
                  <a:pt x="134999" y="1139455"/>
                </a:lnTo>
                <a:lnTo>
                  <a:pt x="104673" y="1094009"/>
                </a:lnTo>
                <a:lnTo>
                  <a:pt x="77868" y="1046021"/>
                </a:lnTo>
                <a:lnTo>
                  <a:pt x="54745" y="995651"/>
                </a:lnTo>
                <a:lnTo>
                  <a:pt x="35466" y="943061"/>
                </a:lnTo>
                <a:lnTo>
                  <a:pt x="20191" y="888415"/>
                </a:lnTo>
                <a:lnTo>
                  <a:pt x="9081" y="831872"/>
                </a:lnTo>
                <a:lnTo>
                  <a:pt x="2297" y="773597"/>
                </a:lnTo>
                <a:lnTo>
                  <a:pt x="0" y="713750"/>
                </a:lnTo>
                <a:lnTo>
                  <a:pt x="2297" y="653729"/>
                </a:lnTo>
                <a:lnTo>
                  <a:pt x="9081" y="595316"/>
                </a:lnTo>
                <a:lnTo>
                  <a:pt x="20191" y="538668"/>
                </a:lnTo>
                <a:lnTo>
                  <a:pt x="35466" y="483946"/>
                </a:lnTo>
                <a:lnTo>
                  <a:pt x="54745" y="431308"/>
                </a:lnTo>
                <a:lnTo>
                  <a:pt x="77868" y="380913"/>
                </a:lnTo>
                <a:lnTo>
                  <a:pt x="104673" y="332920"/>
                </a:lnTo>
                <a:lnTo>
                  <a:pt x="134999" y="287489"/>
                </a:lnTo>
                <a:lnTo>
                  <a:pt x="168686" y="244778"/>
                </a:lnTo>
                <a:lnTo>
                  <a:pt x="205572" y="204947"/>
                </a:lnTo>
                <a:lnTo>
                  <a:pt x="245497" y="168154"/>
                </a:lnTo>
                <a:lnTo>
                  <a:pt x="288299" y="134559"/>
                </a:lnTo>
                <a:lnTo>
                  <a:pt x="333818" y="104321"/>
                </a:lnTo>
                <a:lnTo>
                  <a:pt x="381893" y="77598"/>
                </a:lnTo>
                <a:lnTo>
                  <a:pt x="432362" y="54550"/>
                </a:lnTo>
                <a:lnTo>
                  <a:pt x="485066" y="35336"/>
                </a:lnTo>
                <a:lnTo>
                  <a:pt x="539842" y="20115"/>
                </a:lnTo>
                <a:lnTo>
                  <a:pt x="596530" y="9046"/>
                </a:lnTo>
                <a:lnTo>
                  <a:pt x="654970" y="2288"/>
                </a:lnTo>
                <a:lnTo>
                  <a:pt x="714999" y="0"/>
                </a:lnTo>
                <a:close/>
              </a:path>
            </a:pathLst>
          </a:custGeom>
          <a:noFill/>
          <a:ln w="4672">
            <a:solidFill>
              <a:srgbClr val="98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22550" name="object 22"/>
          <p:cNvSpPr>
            <a:spLocks/>
          </p:cNvSpPr>
          <p:nvPr/>
        </p:nvSpPr>
        <p:spPr bwMode="auto">
          <a:xfrm>
            <a:off x="5635625" y="3171825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4672">
            <a:solidFill>
              <a:srgbClr val="98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22551" name="object 23"/>
          <p:cNvSpPr>
            <a:spLocks/>
          </p:cNvSpPr>
          <p:nvPr/>
        </p:nvSpPr>
        <p:spPr bwMode="auto">
          <a:xfrm>
            <a:off x="7065963" y="4600575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4672">
            <a:solidFill>
              <a:srgbClr val="98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22552" name="object 24"/>
          <p:cNvSpPr>
            <a:spLocks/>
          </p:cNvSpPr>
          <p:nvPr/>
        </p:nvSpPr>
        <p:spPr bwMode="auto">
          <a:xfrm>
            <a:off x="5043488" y="3670300"/>
            <a:ext cx="488950" cy="357188"/>
          </a:xfrm>
          <a:custGeom>
            <a:avLst/>
            <a:gdLst/>
            <a:ahLst/>
            <a:cxnLst>
              <a:cxn ang="0">
                <a:pos x="488960" y="0"/>
              </a:cxn>
              <a:cxn ang="0">
                <a:pos x="0" y="0"/>
              </a:cxn>
              <a:cxn ang="0">
                <a:pos x="0" y="356859"/>
              </a:cxn>
              <a:cxn ang="0">
                <a:pos x="488960" y="356859"/>
              </a:cxn>
              <a:cxn ang="0">
                <a:pos x="488960" y="0"/>
              </a:cxn>
            </a:cxnLst>
            <a:rect l="0" t="0" r="r" b="b"/>
            <a:pathLst>
              <a:path w="488950" h="356870">
                <a:moveTo>
                  <a:pt x="488960" y="0"/>
                </a:moveTo>
                <a:lnTo>
                  <a:pt x="0" y="0"/>
                </a:lnTo>
                <a:lnTo>
                  <a:pt x="0" y="356859"/>
                </a:lnTo>
                <a:lnTo>
                  <a:pt x="488960" y="356859"/>
                </a:lnTo>
                <a:lnTo>
                  <a:pt x="48896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25" name="object 25"/>
          <p:cNvSpPr txBox="1"/>
          <p:nvPr/>
        </p:nvSpPr>
        <p:spPr>
          <a:xfrm>
            <a:off x="5005388" y="3708400"/>
            <a:ext cx="488950" cy="357188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3073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pc="-5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endParaRPr>
              <a:latin typeface="Arial"/>
              <a:cs typeface="Arial"/>
            </a:endParaRPr>
          </a:p>
        </p:txBody>
      </p:sp>
      <p:sp>
        <p:nvSpPr>
          <p:cNvPr id="22554" name="object 26"/>
          <p:cNvSpPr>
            <a:spLocks/>
          </p:cNvSpPr>
          <p:nvPr/>
        </p:nvSpPr>
        <p:spPr bwMode="auto">
          <a:xfrm>
            <a:off x="5005388" y="3708400"/>
            <a:ext cx="488950" cy="357188"/>
          </a:xfrm>
          <a:custGeom>
            <a:avLst/>
            <a:gdLst/>
            <a:ahLst/>
            <a:cxnLst>
              <a:cxn ang="0">
                <a:pos x="488960" y="0"/>
              </a:cxn>
              <a:cxn ang="0">
                <a:pos x="0" y="0"/>
              </a:cxn>
              <a:cxn ang="0">
                <a:pos x="0" y="356859"/>
              </a:cxn>
              <a:cxn ang="0">
                <a:pos x="488960" y="356859"/>
              </a:cxn>
              <a:cxn ang="0">
                <a:pos x="488960" y="0"/>
              </a:cxn>
            </a:cxnLst>
            <a:rect l="0" t="0" r="r" b="b"/>
            <a:pathLst>
              <a:path w="488950" h="356870">
                <a:moveTo>
                  <a:pt x="488960" y="0"/>
                </a:moveTo>
                <a:lnTo>
                  <a:pt x="0" y="0"/>
                </a:lnTo>
                <a:lnTo>
                  <a:pt x="0" y="356859"/>
                </a:lnTo>
                <a:lnTo>
                  <a:pt x="488960" y="356859"/>
                </a:lnTo>
                <a:lnTo>
                  <a:pt x="488960" y="0"/>
                </a:lnTo>
                <a:close/>
              </a:path>
            </a:pathLst>
          </a:custGeom>
          <a:solidFill>
            <a:srgbClr val="B1B1B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27" name="object 27"/>
          <p:cNvSpPr txBox="1"/>
          <p:nvPr/>
        </p:nvSpPr>
        <p:spPr>
          <a:xfrm>
            <a:off x="4883150" y="3743325"/>
            <a:ext cx="773113" cy="2921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pc="-15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e</a:t>
            </a:r>
            <a:r>
              <a:rPr spc="-15" dirty="0">
                <a:latin typeface="Arial"/>
                <a:cs typeface="Arial"/>
              </a:rPr>
              <a:t>a</a:t>
            </a:r>
            <a:r>
              <a:rPr spc="-5" dirty="0">
                <a:latin typeface="Arial"/>
                <a:cs typeface="Arial"/>
              </a:rPr>
              <a:t>d</a:t>
            </a:r>
            <a:r>
              <a:rPr spc="-705" dirty="0">
                <a:latin typeface="Arial"/>
                <a:cs typeface="Arial"/>
              </a:rPr>
              <a:t>e</a:t>
            </a:r>
            <a:r>
              <a:rPr sz="2700" spc="-457" baseline="9259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pc="-300" dirty="0">
                <a:latin typeface="Arial"/>
                <a:cs typeface="Arial"/>
              </a:rPr>
              <a:t>r</a:t>
            </a:r>
            <a:r>
              <a:rPr sz="2700" spc="-7" baseline="9259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endParaRPr sz="2700" baseline="9259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102350" y="5715000"/>
            <a:ext cx="1738313" cy="2540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h</a:t>
            </a:r>
            <a:r>
              <a:rPr dirty="0">
                <a:latin typeface="Arial"/>
                <a:cs typeface="Arial"/>
              </a:rPr>
              <a:t>e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spc="-15" dirty="0">
                <a:latin typeface="Arial"/>
                <a:cs typeface="Arial"/>
              </a:rPr>
              <a:t>e</a:t>
            </a:r>
            <a:r>
              <a:rPr spc="-5" dirty="0">
                <a:latin typeface="Arial"/>
                <a:cs typeface="Arial"/>
              </a:rPr>
              <a:t>nv</a:t>
            </a:r>
            <a:r>
              <a:rPr spc="-10" dirty="0">
                <a:latin typeface="Arial"/>
                <a:cs typeface="Arial"/>
              </a:rPr>
              <a:t>i</a:t>
            </a:r>
            <a:r>
              <a:rPr spc="5" dirty="0">
                <a:latin typeface="Arial"/>
                <a:cs typeface="Arial"/>
              </a:rPr>
              <a:t>r</a:t>
            </a:r>
            <a:r>
              <a:rPr spc="-15" dirty="0">
                <a:latin typeface="Arial"/>
                <a:cs typeface="Arial"/>
              </a:rPr>
              <a:t>o</a:t>
            </a:r>
            <a:r>
              <a:rPr spc="-5" dirty="0">
                <a:latin typeface="Arial"/>
                <a:cs typeface="Arial"/>
              </a:rPr>
              <a:t>nm</a:t>
            </a:r>
            <a:r>
              <a:rPr spc="-15" dirty="0">
                <a:latin typeface="Arial"/>
                <a:cs typeface="Arial"/>
              </a:rPr>
              <a:t>ent</a:t>
            </a:r>
            <a:endParaRPr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object 2"/>
          <p:cNvSpPr>
            <a:spLocks/>
          </p:cNvSpPr>
          <p:nvPr/>
        </p:nvSpPr>
        <p:spPr bwMode="auto">
          <a:xfrm>
            <a:off x="0" y="0"/>
            <a:ext cx="609600" cy="4876800"/>
          </a:xfrm>
          <a:custGeom>
            <a:avLst/>
            <a:gdLst/>
            <a:ahLst/>
            <a:cxnLst>
              <a:cxn ang="0">
                <a:pos x="609599" y="0"/>
              </a:cxn>
              <a:cxn ang="0">
                <a:pos x="0" y="0"/>
              </a:cxn>
              <a:cxn ang="0">
                <a:pos x="0" y="4876799"/>
              </a:cxn>
              <a:cxn ang="0">
                <a:pos x="609599" y="4876799"/>
              </a:cxn>
              <a:cxn ang="0">
                <a:pos x="609599" y="0"/>
              </a:cxn>
            </a:cxnLst>
            <a:rect l="0" t="0" r="r" b="b"/>
            <a:pathLst>
              <a:path w="609600" h="4876800">
                <a:moveTo>
                  <a:pt x="609599" y="0"/>
                </a:moveTo>
                <a:lnTo>
                  <a:pt x="0" y="0"/>
                </a:lnTo>
                <a:lnTo>
                  <a:pt x="0" y="4876799"/>
                </a:lnTo>
                <a:lnTo>
                  <a:pt x="609599" y="4876799"/>
                </a:lnTo>
                <a:lnTo>
                  <a:pt x="609599" y="0"/>
                </a:lnTo>
                <a:close/>
              </a:path>
            </a:pathLst>
          </a:custGeom>
          <a:solidFill>
            <a:srgbClr val="CCCC9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23555" name="object 3"/>
          <p:cNvSpPr>
            <a:spLocks/>
          </p:cNvSpPr>
          <p:nvPr/>
        </p:nvSpPr>
        <p:spPr bwMode="auto">
          <a:xfrm>
            <a:off x="6858000" y="1417638"/>
            <a:ext cx="1828800" cy="182562"/>
          </a:xfrm>
          <a:custGeom>
            <a:avLst/>
            <a:gdLst/>
            <a:ahLst/>
            <a:cxnLst>
              <a:cxn ang="0">
                <a:pos x="1828799" y="0"/>
              </a:cxn>
              <a:cxn ang="0">
                <a:pos x="0" y="0"/>
              </a:cxn>
              <a:cxn ang="0">
                <a:pos x="0" y="182879"/>
              </a:cxn>
              <a:cxn ang="0">
                <a:pos x="1828799" y="182879"/>
              </a:cxn>
              <a:cxn ang="0">
                <a:pos x="1828799" y="0"/>
              </a:cxn>
            </a:cxnLst>
            <a:rect l="0" t="0" r="r" b="b"/>
            <a:pathLst>
              <a:path w="1828800" h="182880">
                <a:moveTo>
                  <a:pt x="1828799" y="0"/>
                </a:moveTo>
                <a:lnTo>
                  <a:pt x="0" y="0"/>
                </a:lnTo>
                <a:lnTo>
                  <a:pt x="0" y="182879"/>
                </a:lnTo>
                <a:lnTo>
                  <a:pt x="1828799" y="182879"/>
                </a:lnTo>
                <a:lnTo>
                  <a:pt x="1828799" y="0"/>
                </a:lnTo>
                <a:close/>
              </a:path>
            </a:pathLst>
          </a:custGeom>
          <a:solidFill>
            <a:srgbClr val="B1B1B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23556" name="object 4"/>
          <p:cNvSpPr>
            <a:spLocks/>
          </p:cNvSpPr>
          <p:nvPr/>
        </p:nvSpPr>
        <p:spPr bwMode="auto">
          <a:xfrm>
            <a:off x="381000" y="1493838"/>
            <a:ext cx="83058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305799" y="0"/>
              </a:cxn>
            </a:cxnLst>
            <a:rect l="0" t="0" r="r" b="b"/>
            <a:pathLst>
              <a:path w="8305800">
                <a:moveTo>
                  <a:pt x="0" y="0"/>
                </a:moveTo>
                <a:lnTo>
                  <a:pt x="8305799" y="0"/>
                </a:lnTo>
              </a:path>
            </a:pathLst>
          </a:custGeom>
          <a:noFill/>
          <a:ln w="19048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23557" name="object 5"/>
          <p:cNvSpPr>
            <a:spLocks/>
          </p:cNvSpPr>
          <p:nvPr/>
        </p:nvSpPr>
        <p:spPr bwMode="auto">
          <a:xfrm>
            <a:off x="0" y="4876800"/>
            <a:ext cx="6096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9599" y="0"/>
              </a:cxn>
            </a:cxnLst>
            <a:rect l="0" t="0" r="r" b="b"/>
            <a:pathLst>
              <a:path w="609600">
                <a:moveTo>
                  <a:pt x="0" y="0"/>
                </a:moveTo>
                <a:lnTo>
                  <a:pt x="609599" y="0"/>
                </a:lnTo>
              </a:path>
            </a:pathLst>
          </a:custGeom>
          <a:noFill/>
          <a:ln w="44207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92188" y="352425"/>
            <a:ext cx="7159625" cy="917960"/>
          </a:xfrm>
        </p:spPr>
        <p:txBody>
          <a:bodyPr tIns="269002" rtlCol="0"/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i="1" spc="-25" dirty="0"/>
              <a:t>T</a:t>
            </a:r>
            <a:r>
              <a:rPr i="1" spc="-15" dirty="0"/>
              <a:t>r</a:t>
            </a:r>
            <a:r>
              <a:rPr i="1" spc="-25" dirty="0"/>
              <a:t>a</a:t>
            </a:r>
            <a:r>
              <a:rPr i="1" dirty="0"/>
              <a:t>n</a:t>
            </a:r>
            <a:r>
              <a:rPr i="1" spc="-5" dirty="0"/>
              <a:t>s</a:t>
            </a:r>
            <a:r>
              <a:rPr i="1" spc="-25" dirty="0"/>
              <a:t>formi</a:t>
            </a:r>
            <a:r>
              <a:rPr i="1" dirty="0"/>
              <a:t>ng </a:t>
            </a:r>
            <a:r>
              <a:rPr i="1" spc="-25" dirty="0"/>
              <a:t>t</a:t>
            </a:r>
            <a:r>
              <a:rPr i="1" spc="-20" dirty="0"/>
              <a:t>he</a:t>
            </a:r>
            <a:r>
              <a:rPr i="1" dirty="0"/>
              <a:t> </a:t>
            </a:r>
            <a:r>
              <a:rPr i="1" spc="-40" dirty="0"/>
              <a:t>c</a:t>
            </a:r>
            <a:r>
              <a:rPr i="1" dirty="0"/>
              <a:t>u</a:t>
            </a:r>
            <a:r>
              <a:rPr i="1" spc="-25" dirty="0"/>
              <a:t>lt</a:t>
            </a:r>
            <a:r>
              <a:rPr i="1" dirty="0"/>
              <a:t>u</a:t>
            </a:r>
            <a:r>
              <a:rPr i="1" spc="5" dirty="0"/>
              <a:t>r</a:t>
            </a:r>
            <a:r>
              <a:rPr i="1" spc="-20" dirty="0"/>
              <a:t>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92188" y="1701800"/>
            <a:ext cx="7327900" cy="2205732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355600" indent="-342900">
              <a:buClr>
                <a:srgbClr val="B1B1B1"/>
              </a:buClr>
              <a:buSzPct val="89000"/>
              <a:buFont typeface="OpenSymbol" pitchFamily="2" charset="0"/>
              <a:buChar char="■"/>
              <a:tabLst>
                <a:tab pos="355600" algn="l"/>
              </a:tabLst>
            </a:pPr>
            <a:r>
              <a:rPr lang="en-US" sz="2400" i="1" dirty="0">
                <a:latin typeface="Book Antiqua" pitchFamily="18" charset="0"/>
              </a:rPr>
              <a:t>People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can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be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trusted</a:t>
            </a:r>
          </a:p>
          <a:p>
            <a:pPr marL="355600" indent="-342900">
              <a:spcBef>
                <a:spcPts val="688"/>
              </a:spcBef>
              <a:buClr>
                <a:srgbClr val="B1B1B1"/>
              </a:buClr>
              <a:buSzPct val="89000"/>
              <a:buFont typeface="OpenSymbol" pitchFamily="2" charset="0"/>
              <a:buChar char="■"/>
              <a:tabLst>
                <a:tab pos="355600" algn="l"/>
              </a:tabLst>
            </a:pPr>
            <a:r>
              <a:rPr lang="en-US" sz="2400" i="1" dirty="0">
                <a:latin typeface="Book Antiqua" pitchFamily="18" charset="0"/>
              </a:rPr>
              <a:t>Everyone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has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a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contribution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to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make</a:t>
            </a:r>
          </a:p>
          <a:p>
            <a:pPr marL="355600" indent="-342900">
              <a:spcBef>
                <a:spcPts val="700"/>
              </a:spcBef>
              <a:buClr>
                <a:srgbClr val="B1B1B1"/>
              </a:buClr>
              <a:buSzPct val="89000"/>
              <a:buFont typeface="OpenSymbol" pitchFamily="2" charset="0"/>
              <a:buChar char="■"/>
              <a:tabLst>
                <a:tab pos="355600" algn="l"/>
              </a:tabLst>
            </a:pPr>
            <a:r>
              <a:rPr lang="en-US" sz="2400" i="1" dirty="0">
                <a:latin typeface="Book Antiqua" pitchFamily="18" charset="0"/>
              </a:rPr>
              <a:t>Complex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problems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should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be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handled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at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the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lowest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level</a:t>
            </a:r>
          </a:p>
          <a:p>
            <a:pPr marL="355600" indent="-342900">
              <a:spcBef>
                <a:spcPts val="688"/>
              </a:spcBef>
              <a:buClr>
                <a:srgbClr val="B1B1B1"/>
              </a:buClr>
              <a:buSzPct val="89000"/>
              <a:buFont typeface="OpenSymbol" pitchFamily="2" charset="0"/>
              <a:buChar char="■"/>
              <a:tabLst>
                <a:tab pos="355600" algn="l"/>
              </a:tabLst>
            </a:pPr>
            <a:r>
              <a:rPr lang="en-US" sz="2400" i="1" dirty="0">
                <a:latin typeface="Book Antiqua" pitchFamily="18" charset="0"/>
              </a:rPr>
              <a:t>Norms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are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Book Antiqua" pitchFamily="18" charset="0"/>
              </a:rPr>
              <a:t>flexible</a:t>
            </a:r>
            <a:r>
              <a:rPr lang="en-US" sz="2400" i="1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adapting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to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changing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environment</a:t>
            </a:r>
          </a:p>
          <a:p>
            <a:pPr marL="355600" indent="-342900">
              <a:spcBef>
                <a:spcPts val="700"/>
              </a:spcBef>
              <a:buClr>
                <a:srgbClr val="B1B1B1"/>
              </a:buClr>
              <a:buSzPct val="89000"/>
              <a:buFont typeface="OpenSymbol" pitchFamily="2" charset="0"/>
              <a:buChar char="■"/>
              <a:tabLst>
                <a:tab pos="355600" algn="l"/>
              </a:tabLst>
            </a:pPr>
            <a:r>
              <a:rPr lang="en-US" sz="2400" i="1" dirty="0">
                <a:latin typeface="Book Antiqua" pitchFamily="18" charset="0"/>
              </a:rPr>
              <a:t>Superiors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are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coaches,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mentors,</a:t>
            </a:r>
            <a:r>
              <a:rPr lang="en-US" sz="24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Book Antiqua" pitchFamily="18" charset="0"/>
              </a:rPr>
              <a:t>models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bject 2"/>
          <p:cNvSpPr>
            <a:spLocks/>
          </p:cNvSpPr>
          <p:nvPr/>
        </p:nvSpPr>
        <p:spPr bwMode="auto">
          <a:xfrm>
            <a:off x="0" y="0"/>
            <a:ext cx="1752600" cy="4876800"/>
          </a:xfrm>
          <a:custGeom>
            <a:avLst/>
            <a:gdLst/>
            <a:ahLst/>
            <a:cxnLst>
              <a:cxn ang="0">
                <a:pos x="1752599" y="0"/>
              </a:cxn>
              <a:cxn ang="0">
                <a:pos x="0" y="0"/>
              </a:cxn>
              <a:cxn ang="0">
                <a:pos x="0" y="4876799"/>
              </a:cxn>
              <a:cxn ang="0">
                <a:pos x="1752599" y="4876799"/>
              </a:cxn>
              <a:cxn ang="0">
                <a:pos x="1752599" y="0"/>
              </a:cxn>
            </a:cxnLst>
            <a:rect l="0" t="0" r="r" b="b"/>
            <a:pathLst>
              <a:path w="1752600" h="4876800">
                <a:moveTo>
                  <a:pt x="1752599" y="0"/>
                </a:moveTo>
                <a:lnTo>
                  <a:pt x="0" y="0"/>
                </a:lnTo>
                <a:lnTo>
                  <a:pt x="0" y="4876799"/>
                </a:lnTo>
                <a:lnTo>
                  <a:pt x="1752599" y="4876799"/>
                </a:lnTo>
                <a:lnTo>
                  <a:pt x="1752599" y="0"/>
                </a:lnTo>
                <a:close/>
              </a:path>
            </a:pathLst>
          </a:custGeom>
          <a:solidFill>
            <a:srgbClr val="CCCC9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4099" name="object 3"/>
          <p:cNvSpPr>
            <a:spLocks/>
          </p:cNvSpPr>
          <p:nvPr/>
        </p:nvSpPr>
        <p:spPr bwMode="auto">
          <a:xfrm>
            <a:off x="990600" y="3505200"/>
            <a:ext cx="7772400" cy="2438400"/>
          </a:xfrm>
          <a:custGeom>
            <a:avLst/>
            <a:gdLst/>
            <a:ahLst/>
            <a:cxnLst>
              <a:cxn ang="0">
                <a:pos x="7772399" y="0"/>
              </a:cxn>
              <a:cxn ang="0">
                <a:pos x="0" y="0"/>
              </a:cxn>
              <a:cxn ang="0">
                <a:pos x="0" y="2438399"/>
              </a:cxn>
              <a:cxn ang="0">
                <a:pos x="7772399" y="2438399"/>
              </a:cxn>
              <a:cxn ang="0">
                <a:pos x="7772399" y="0"/>
              </a:cxn>
            </a:cxnLst>
            <a:rect l="0" t="0" r="r" b="b"/>
            <a:pathLst>
              <a:path w="7772400" h="2438400">
                <a:moveTo>
                  <a:pt x="7772399" y="0"/>
                </a:moveTo>
                <a:lnTo>
                  <a:pt x="0" y="0"/>
                </a:lnTo>
                <a:lnTo>
                  <a:pt x="0" y="2438399"/>
                </a:lnTo>
                <a:lnTo>
                  <a:pt x="7772399" y="2438399"/>
                </a:lnTo>
                <a:lnTo>
                  <a:pt x="7772399" y="0"/>
                </a:lnTo>
                <a:close/>
              </a:path>
            </a:pathLst>
          </a:custGeom>
          <a:solidFill>
            <a:srgbClr val="320032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4100" name="object 4"/>
          <p:cNvSpPr>
            <a:spLocks/>
          </p:cNvSpPr>
          <p:nvPr/>
        </p:nvSpPr>
        <p:spPr bwMode="auto">
          <a:xfrm>
            <a:off x="1038225" y="3733800"/>
            <a:ext cx="7648575" cy="2138363"/>
          </a:xfrm>
          <a:custGeom>
            <a:avLst/>
            <a:gdLst/>
            <a:ahLst/>
            <a:cxnLst>
              <a:cxn ang="0">
                <a:pos x="7647943" y="0"/>
              </a:cxn>
              <a:cxn ang="0">
                <a:pos x="0" y="0"/>
              </a:cxn>
              <a:cxn ang="0">
                <a:pos x="0" y="2138684"/>
              </a:cxn>
              <a:cxn ang="0">
                <a:pos x="7647943" y="2138684"/>
              </a:cxn>
              <a:cxn ang="0">
                <a:pos x="7647943" y="0"/>
              </a:cxn>
            </a:cxnLst>
            <a:rect l="0" t="0" r="r" b="b"/>
            <a:pathLst>
              <a:path w="7647940" h="2138679">
                <a:moveTo>
                  <a:pt x="7647943" y="0"/>
                </a:moveTo>
                <a:lnTo>
                  <a:pt x="0" y="0"/>
                </a:lnTo>
                <a:lnTo>
                  <a:pt x="0" y="2138684"/>
                </a:lnTo>
                <a:lnTo>
                  <a:pt x="7647943" y="2138684"/>
                </a:lnTo>
                <a:lnTo>
                  <a:pt x="7647943" y="0"/>
                </a:lnTo>
                <a:close/>
              </a:path>
            </a:pathLst>
          </a:custGeom>
          <a:solidFill>
            <a:srgbClr val="FFFFE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4101" name="object 5"/>
          <p:cNvSpPr>
            <a:spLocks/>
          </p:cNvSpPr>
          <p:nvPr/>
        </p:nvSpPr>
        <p:spPr bwMode="auto">
          <a:xfrm>
            <a:off x="0" y="4876800"/>
            <a:ext cx="9906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90599" y="0"/>
              </a:cxn>
            </a:cxnLst>
            <a:rect l="0" t="0" r="r" b="b"/>
            <a:pathLst>
              <a:path w="990600">
                <a:moveTo>
                  <a:pt x="0" y="0"/>
                </a:moveTo>
                <a:lnTo>
                  <a:pt x="990599" y="0"/>
                </a:lnTo>
              </a:path>
            </a:pathLst>
          </a:custGeom>
          <a:noFill/>
          <a:ln w="50676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4102" name="object 6"/>
          <p:cNvSpPr>
            <a:spLocks/>
          </p:cNvSpPr>
          <p:nvPr/>
        </p:nvSpPr>
        <p:spPr bwMode="auto">
          <a:xfrm>
            <a:off x="6273800" y="533400"/>
            <a:ext cx="2438400" cy="304800"/>
          </a:xfrm>
          <a:custGeom>
            <a:avLst/>
            <a:gdLst/>
            <a:ahLst/>
            <a:cxnLst>
              <a:cxn ang="0">
                <a:pos x="2438399" y="0"/>
              </a:cxn>
              <a:cxn ang="0">
                <a:pos x="0" y="0"/>
              </a:cxn>
              <a:cxn ang="0">
                <a:pos x="0" y="304799"/>
              </a:cxn>
              <a:cxn ang="0">
                <a:pos x="2438399" y="304799"/>
              </a:cxn>
              <a:cxn ang="0">
                <a:pos x="2438399" y="0"/>
              </a:cxn>
            </a:cxnLst>
            <a:rect l="0" t="0" r="r" b="b"/>
            <a:pathLst>
              <a:path w="2438400" h="304800">
                <a:moveTo>
                  <a:pt x="2438399" y="0"/>
                </a:moveTo>
                <a:lnTo>
                  <a:pt x="0" y="0"/>
                </a:lnTo>
                <a:lnTo>
                  <a:pt x="0" y="304799"/>
                </a:lnTo>
                <a:lnTo>
                  <a:pt x="2438399" y="304799"/>
                </a:lnTo>
                <a:lnTo>
                  <a:pt x="2438399" y="0"/>
                </a:lnTo>
                <a:close/>
              </a:path>
            </a:pathLst>
          </a:custGeom>
          <a:solidFill>
            <a:srgbClr val="B1B1B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4103" name="object 7"/>
          <p:cNvSpPr>
            <a:spLocks/>
          </p:cNvSpPr>
          <p:nvPr/>
        </p:nvSpPr>
        <p:spPr bwMode="auto">
          <a:xfrm>
            <a:off x="635000" y="685800"/>
            <a:ext cx="80772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077193" y="0"/>
              </a:cxn>
            </a:cxnLst>
            <a:rect l="0" t="0" r="r" b="b"/>
            <a:pathLst>
              <a:path w="8077200">
                <a:moveTo>
                  <a:pt x="0" y="0"/>
                </a:moveTo>
                <a:lnTo>
                  <a:pt x="8077193" y="0"/>
                </a:lnTo>
              </a:path>
            </a:pathLst>
          </a:custGeom>
          <a:noFill/>
          <a:ln w="44207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8" name="object 8"/>
          <p:cNvSpPr txBox="1"/>
          <p:nvPr/>
        </p:nvSpPr>
        <p:spPr>
          <a:xfrm>
            <a:off x="2135188" y="1989138"/>
            <a:ext cx="2360612" cy="738664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4800" i="1" spc="-40" dirty="0">
                <a:solidFill>
                  <a:srgbClr val="320032"/>
                </a:solidFill>
                <a:latin typeface="Book Antiqua" pitchFamily="18" charset="0"/>
                <a:cs typeface="Times New Roman"/>
              </a:rPr>
              <a:t>C</a:t>
            </a:r>
            <a:r>
              <a:rPr sz="4800" i="1" spc="-25" dirty="0">
                <a:solidFill>
                  <a:srgbClr val="320032"/>
                </a:solidFill>
                <a:latin typeface="Book Antiqua" pitchFamily="18" charset="0"/>
                <a:cs typeface="Times New Roman"/>
              </a:rPr>
              <a:t>h</a:t>
            </a:r>
            <a:r>
              <a:rPr sz="4800" i="1" spc="-20" dirty="0">
                <a:solidFill>
                  <a:srgbClr val="320032"/>
                </a:solidFill>
                <a:latin typeface="Book Antiqua" pitchFamily="18" charset="0"/>
                <a:cs typeface="Times New Roman"/>
              </a:rPr>
              <a:t>a</a:t>
            </a:r>
            <a:r>
              <a:rPr sz="4800" i="1" spc="-10" dirty="0">
                <a:solidFill>
                  <a:srgbClr val="320032"/>
                </a:solidFill>
                <a:latin typeface="Book Antiqua" pitchFamily="18" charset="0"/>
                <a:cs typeface="Times New Roman"/>
              </a:rPr>
              <a:t>r</a:t>
            </a:r>
            <a:r>
              <a:rPr sz="4800" i="1" spc="-20" dirty="0">
                <a:solidFill>
                  <a:srgbClr val="320032"/>
                </a:solidFill>
                <a:latin typeface="Book Antiqua" pitchFamily="18" charset="0"/>
                <a:cs typeface="Times New Roman"/>
              </a:rPr>
              <a:t>i</a:t>
            </a:r>
            <a:r>
              <a:rPr sz="4800" i="1" spc="5" dirty="0">
                <a:solidFill>
                  <a:srgbClr val="320032"/>
                </a:solidFill>
                <a:latin typeface="Book Antiqua" pitchFamily="18" charset="0"/>
                <a:cs typeface="Times New Roman"/>
              </a:rPr>
              <a:t>s</a:t>
            </a:r>
            <a:r>
              <a:rPr sz="4800" i="1" spc="-45" dirty="0">
                <a:solidFill>
                  <a:srgbClr val="320032"/>
                </a:solidFill>
                <a:latin typeface="Book Antiqua" pitchFamily="18" charset="0"/>
                <a:cs typeface="Times New Roman"/>
              </a:rPr>
              <a:t>m</a:t>
            </a:r>
            <a:r>
              <a:rPr sz="4800" i="1" spc="-25" dirty="0">
                <a:solidFill>
                  <a:srgbClr val="320032"/>
                </a:solidFill>
                <a:latin typeface="Book Antiqua" pitchFamily="18" charset="0"/>
                <a:cs typeface="Times New Roman"/>
              </a:rPr>
              <a:t>a</a:t>
            </a:r>
            <a:endParaRPr sz="4800" i="1">
              <a:latin typeface="Book Antiqua" pitchFamily="18" charset="0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19250" y="4391025"/>
            <a:ext cx="6353175" cy="80645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479550" indent="-1466850"/>
            <a:r>
              <a:rPr lang="en-US" sz="2800">
                <a:latin typeface="Arial" charset="0"/>
              </a:rPr>
              <a:t>The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latin typeface="Arial" charset="0"/>
              </a:rPr>
              <a:t>quality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latin typeface="Arial" charset="0"/>
              </a:rPr>
              <a:t>of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latin typeface="Arial" charset="0"/>
              </a:rPr>
              <a:t>a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latin typeface="Arial" charset="0"/>
              </a:rPr>
              <a:t>leader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latin typeface="Arial" charset="0"/>
              </a:rPr>
              <a:t>that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latin typeface="Arial" charset="0"/>
              </a:rPr>
              <a:t>makes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latin typeface="Arial" charset="0"/>
              </a:rPr>
              <a:t>many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latin typeface="Arial" charset="0"/>
              </a:rPr>
              <a:t>people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latin typeface="Arial" charset="0"/>
              </a:rPr>
              <a:t>want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latin typeface="Arial" charset="0"/>
              </a:rPr>
              <a:t>to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latin typeface="Arial" charset="0"/>
              </a:rPr>
              <a:t>follow.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bject 2"/>
          <p:cNvSpPr>
            <a:spLocks/>
          </p:cNvSpPr>
          <p:nvPr/>
        </p:nvSpPr>
        <p:spPr bwMode="auto">
          <a:xfrm>
            <a:off x="0" y="0"/>
            <a:ext cx="609600" cy="4876800"/>
          </a:xfrm>
          <a:custGeom>
            <a:avLst/>
            <a:gdLst/>
            <a:ahLst/>
            <a:cxnLst>
              <a:cxn ang="0">
                <a:pos x="609599" y="0"/>
              </a:cxn>
              <a:cxn ang="0">
                <a:pos x="0" y="0"/>
              </a:cxn>
              <a:cxn ang="0">
                <a:pos x="0" y="4876799"/>
              </a:cxn>
              <a:cxn ang="0">
                <a:pos x="609599" y="4876799"/>
              </a:cxn>
              <a:cxn ang="0">
                <a:pos x="609599" y="0"/>
              </a:cxn>
            </a:cxnLst>
            <a:rect l="0" t="0" r="r" b="b"/>
            <a:pathLst>
              <a:path w="609600" h="4876800">
                <a:moveTo>
                  <a:pt x="609599" y="0"/>
                </a:moveTo>
                <a:lnTo>
                  <a:pt x="0" y="0"/>
                </a:lnTo>
                <a:lnTo>
                  <a:pt x="0" y="4876799"/>
                </a:lnTo>
                <a:lnTo>
                  <a:pt x="609599" y="4876799"/>
                </a:lnTo>
                <a:lnTo>
                  <a:pt x="609599" y="0"/>
                </a:lnTo>
                <a:close/>
              </a:path>
            </a:pathLst>
          </a:custGeom>
          <a:solidFill>
            <a:srgbClr val="CCCC9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24579" name="object 3"/>
          <p:cNvSpPr>
            <a:spLocks/>
          </p:cNvSpPr>
          <p:nvPr/>
        </p:nvSpPr>
        <p:spPr bwMode="auto">
          <a:xfrm>
            <a:off x="6858000" y="1417638"/>
            <a:ext cx="1828800" cy="182562"/>
          </a:xfrm>
          <a:custGeom>
            <a:avLst/>
            <a:gdLst/>
            <a:ahLst/>
            <a:cxnLst>
              <a:cxn ang="0">
                <a:pos x="1828799" y="0"/>
              </a:cxn>
              <a:cxn ang="0">
                <a:pos x="0" y="0"/>
              </a:cxn>
              <a:cxn ang="0">
                <a:pos x="0" y="182879"/>
              </a:cxn>
              <a:cxn ang="0">
                <a:pos x="1828799" y="182879"/>
              </a:cxn>
              <a:cxn ang="0">
                <a:pos x="1828799" y="0"/>
              </a:cxn>
            </a:cxnLst>
            <a:rect l="0" t="0" r="r" b="b"/>
            <a:pathLst>
              <a:path w="1828800" h="182880">
                <a:moveTo>
                  <a:pt x="1828799" y="0"/>
                </a:moveTo>
                <a:lnTo>
                  <a:pt x="0" y="0"/>
                </a:lnTo>
                <a:lnTo>
                  <a:pt x="0" y="182879"/>
                </a:lnTo>
                <a:lnTo>
                  <a:pt x="1828799" y="182879"/>
                </a:lnTo>
                <a:lnTo>
                  <a:pt x="1828799" y="0"/>
                </a:lnTo>
                <a:close/>
              </a:path>
            </a:pathLst>
          </a:custGeom>
          <a:solidFill>
            <a:srgbClr val="B1B1B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24580" name="object 4"/>
          <p:cNvSpPr>
            <a:spLocks/>
          </p:cNvSpPr>
          <p:nvPr/>
        </p:nvSpPr>
        <p:spPr bwMode="auto">
          <a:xfrm>
            <a:off x="381000" y="1493838"/>
            <a:ext cx="83058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305799" y="0"/>
              </a:cxn>
            </a:cxnLst>
            <a:rect l="0" t="0" r="r" b="b"/>
            <a:pathLst>
              <a:path w="8305800">
                <a:moveTo>
                  <a:pt x="0" y="0"/>
                </a:moveTo>
                <a:lnTo>
                  <a:pt x="8305799" y="0"/>
                </a:lnTo>
              </a:path>
            </a:pathLst>
          </a:custGeom>
          <a:noFill/>
          <a:ln w="19048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24581" name="object 5"/>
          <p:cNvSpPr>
            <a:spLocks/>
          </p:cNvSpPr>
          <p:nvPr/>
        </p:nvSpPr>
        <p:spPr bwMode="auto">
          <a:xfrm>
            <a:off x="0" y="4876800"/>
            <a:ext cx="6096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9599" y="0"/>
              </a:cxn>
            </a:cxnLst>
            <a:rect l="0" t="0" r="r" b="b"/>
            <a:pathLst>
              <a:path w="609600">
                <a:moveTo>
                  <a:pt x="0" y="0"/>
                </a:moveTo>
                <a:lnTo>
                  <a:pt x="609599" y="0"/>
                </a:lnTo>
              </a:path>
            </a:pathLst>
          </a:custGeom>
          <a:noFill/>
          <a:ln w="44207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6" name="object 6"/>
          <p:cNvSpPr txBox="1"/>
          <p:nvPr/>
        </p:nvSpPr>
        <p:spPr>
          <a:xfrm>
            <a:off x="992188" y="301625"/>
            <a:ext cx="7558087" cy="646331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4200" i="1" spc="-25" dirty="0">
                <a:solidFill>
                  <a:srgbClr val="320032"/>
                </a:solidFill>
                <a:latin typeface="Times New Roman"/>
                <a:cs typeface="Times New Roman"/>
              </a:rPr>
              <a:t>T</a:t>
            </a:r>
            <a:r>
              <a:rPr sz="4200" i="1" spc="-15" dirty="0">
                <a:solidFill>
                  <a:srgbClr val="320032"/>
                </a:solidFill>
                <a:latin typeface="Times New Roman"/>
                <a:cs typeface="Times New Roman"/>
              </a:rPr>
              <a:t>r</a:t>
            </a:r>
            <a:r>
              <a:rPr sz="4200" i="1" spc="-25" dirty="0">
                <a:solidFill>
                  <a:srgbClr val="320032"/>
                </a:solidFill>
                <a:latin typeface="Times New Roman"/>
                <a:cs typeface="Times New Roman"/>
              </a:rPr>
              <a:t>a</a:t>
            </a:r>
            <a:r>
              <a:rPr sz="4200" i="1" dirty="0">
                <a:solidFill>
                  <a:srgbClr val="320032"/>
                </a:solidFill>
                <a:latin typeface="Times New Roman"/>
                <a:cs typeface="Times New Roman"/>
              </a:rPr>
              <a:t>n</a:t>
            </a:r>
            <a:r>
              <a:rPr sz="4200" i="1" spc="-5" dirty="0">
                <a:solidFill>
                  <a:srgbClr val="320032"/>
                </a:solidFill>
                <a:latin typeface="Times New Roman"/>
                <a:cs typeface="Times New Roman"/>
              </a:rPr>
              <a:t>s</a:t>
            </a:r>
            <a:r>
              <a:rPr sz="4200" i="1" spc="-25" dirty="0">
                <a:solidFill>
                  <a:srgbClr val="320032"/>
                </a:solidFill>
                <a:latin typeface="Times New Roman"/>
                <a:cs typeface="Times New Roman"/>
              </a:rPr>
              <a:t>formi</a:t>
            </a:r>
            <a:r>
              <a:rPr sz="4200" i="1" dirty="0">
                <a:solidFill>
                  <a:srgbClr val="320032"/>
                </a:solidFill>
                <a:latin typeface="Times New Roman"/>
                <a:cs typeface="Times New Roman"/>
              </a:rPr>
              <a:t>ng </a:t>
            </a:r>
            <a:r>
              <a:rPr sz="4200" i="1" spc="-25" dirty="0">
                <a:solidFill>
                  <a:srgbClr val="320032"/>
                </a:solidFill>
                <a:latin typeface="Times New Roman"/>
                <a:cs typeface="Times New Roman"/>
              </a:rPr>
              <a:t>t</a:t>
            </a:r>
            <a:r>
              <a:rPr sz="4200" i="1" spc="-20" dirty="0">
                <a:solidFill>
                  <a:srgbClr val="320032"/>
                </a:solidFill>
                <a:latin typeface="Times New Roman"/>
                <a:cs typeface="Times New Roman"/>
              </a:rPr>
              <a:t>he</a:t>
            </a:r>
            <a:r>
              <a:rPr sz="4200" i="1" dirty="0">
                <a:solidFill>
                  <a:srgbClr val="320032"/>
                </a:solidFill>
                <a:latin typeface="Times New Roman"/>
                <a:cs typeface="Times New Roman"/>
              </a:rPr>
              <a:t> </a:t>
            </a:r>
            <a:r>
              <a:rPr sz="4200" i="1" spc="-25" dirty="0">
                <a:solidFill>
                  <a:srgbClr val="320032"/>
                </a:solidFill>
                <a:latin typeface="Times New Roman"/>
                <a:cs typeface="Times New Roman"/>
              </a:rPr>
              <a:t>leade</a:t>
            </a:r>
            <a:r>
              <a:rPr sz="4200" i="1" dirty="0">
                <a:solidFill>
                  <a:srgbClr val="320032"/>
                </a:solidFill>
                <a:latin typeface="Times New Roman"/>
                <a:cs typeface="Times New Roman"/>
              </a:rPr>
              <a:t>r</a:t>
            </a:r>
            <a:r>
              <a:rPr sz="4200" i="1" spc="-10" dirty="0">
                <a:solidFill>
                  <a:srgbClr val="320032"/>
                </a:solidFill>
                <a:latin typeface="Times New Roman"/>
                <a:cs typeface="Times New Roman"/>
              </a:rPr>
              <a:t>’</a:t>
            </a:r>
            <a:r>
              <a:rPr sz="4200" i="1" dirty="0">
                <a:solidFill>
                  <a:srgbClr val="320032"/>
                </a:solidFill>
                <a:latin typeface="Times New Roman"/>
                <a:cs typeface="Times New Roman"/>
              </a:rPr>
              <a:t>s</a:t>
            </a:r>
            <a:r>
              <a:rPr sz="4200" i="1" spc="-5" dirty="0">
                <a:solidFill>
                  <a:srgbClr val="320032"/>
                </a:solidFill>
                <a:latin typeface="Times New Roman"/>
                <a:cs typeface="Times New Roman"/>
              </a:rPr>
              <a:t> </a:t>
            </a:r>
            <a:r>
              <a:rPr sz="4200" i="1" spc="-25" dirty="0">
                <a:solidFill>
                  <a:srgbClr val="320032"/>
                </a:solidFill>
                <a:latin typeface="Times New Roman"/>
                <a:cs typeface="Times New Roman"/>
              </a:rPr>
              <a:t>beha</a:t>
            </a:r>
            <a:r>
              <a:rPr sz="4200" i="1" spc="-20" dirty="0">
                <a:solidFill>
                  <a:srgbClr val="320032"/>
                </a:solidFill>
                <a:latin typeface="Times New Roman"/>
                <a:cs typeface="Times New Roman"/>
              </a:rPr>
              <a:t>vi</a:t>
            </a:r>
            <a:r>
              <a:rPr sz="4200" i="1" dirty="0">
                <a:solidFill>
                  <a:srgbClr val="320032"/>
                </a:solidFill>
                <a:latin typeface="Times New Roman"/>
                <a:cs typeface="Times New Roman"/>
              </a:rPr>
              <a:t>or</a:t>
            </a:r>
            <a:endParaRPr sz="4200" i="1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2188" y="1979613"/>
            <a:ext cx="182562" cy="230187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600" spc="45" dirty="0">
                <a:solidFill>
                  <a:srgbClr val="B1B1B1"/>
                </a:solidFill>
                <a:latin typeface="OpenSymbol"/>
                <a:cs typeface="OpenSymbol"/>
              </a:rPr>
              <a:t></a:t>
            </a:r>
            <a:endParaRPr sz="1600">
              <a:latin typeface="OpenSymbol"/>
              <a:cs typeface="Open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35088" y="1978025"/>
            <a:ext cx="7218362" cy="3239348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algn="just"/>
            <a:r>
              <a:rPr lang="en-US" b="1" i="1" u="sng" dirty="0">
                <a:latin typeface="Arial" charset="0"/>
              </a:rPr>
              <a:t>Identifying and articulating a vision</a:t>
            </a:r>
            <a:r>
              <a:rPr lang="en-US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‑ </a:t>
            </a:r>
            <a:r>
              <a:rPr lang="en-US" i="1" dirty="0" smtClean="0">
                <a:latin typeface="Arial" charset="0"/>
              </a:rPr>
              <a:t>Behavior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on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the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part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of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the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leader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aimed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at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identifying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new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opportunities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for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his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or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her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unit/division/company,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and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developing,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articulating,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and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inspiring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others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with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his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or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her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vision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of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the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future.</a:t>
            </a:r>
          </a:p>
          <a:p>
            <a:pPr marL="12700" algn="just">
              <a:spcBef>
                <a:spcPts val="450"/>
              </a:spcBef>
            </a:pPr>
            <a:r>
              <a:rPr lang="en-US" b="1" i="1" u="sng" dirty="0">
                <a:latin typeface="Arial" charset="0"/>
              </a:rPr>
              <a:t>Providing an appropriate model</a:t>
            </a:r>
            <a:r>
              <a:rPr lang="en-US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‑ </a:t>
            </a:r>
            <a:r>
              <a:rPr lang="en-US" i="1" dirty="0" smtClean="0">
                <a:latin typeface="Arial" charset="0"/>
              </a:rPr>
              <a:t>Behavior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on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the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part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of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the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leader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that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sets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an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example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for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employees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to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follow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that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is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consistent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with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the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values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the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leader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espouses</a:t>
            </a:r>
            <a:r>
              <a:rPr lang="en-US" i="1" dirty="0" smtClean="0">
                <a:latin typeface="Arial" charset="0"/>
              </a:rPr>
              <a:t>. </a:t>
            </a:r>
          </a:p>
          <a:p>
            <a:pPr marL="12700" algn="just">
              <a:spcBef>
                <a:spcPts val="450"/>
              </a:spcBef>
            </a:pPr>
            <a:r>
              <a:rPr lang="en-US" b="1" i="1" u="sng" dirty="0" smtClean="0">
                <a:latin typeface="Arial" charset="0"/>
              </a:rPr>
              <a:t>Fostering the acceptance of group goals</a:t>
            </a:r>
            <a:r>
              <a:rPr lang="en-US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‑ </a:t>
            </a:r>
            <a:r>
              <a:rPr lang="en-US" i="1" dirty="0" smtClean="0">
                <a:latin typeface="Arial" charset="0"/>
              </a:rPr>
              <a:t>Behavior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Arial" charset="0"/>
              </a:rPr>
              <a:t>on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Arial" charset="0"/>
              </a:rPr>
              <a:t>the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Arial" charset="0"/>
              </a:rPr>
              <a:t>part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Arial" charset="0"/>
              </a:rPr>
              <a:t>of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Arial" charset="0"/>
              </a:rPr>
              <a:t>the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Arial" charset="0"/>
              </a:rPr>
              <a:t>leader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Arial" charset="0"/>
              </a:rPr>
              <a:t>aimed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Arial" charset="0"/>
              </a:rPr>
              <a:t>at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Arial" charset="0"/>
              </a:rPr>
              <a:t>promoting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Arial" charset="0"/>
              </a:rPr>
              <a:t>cooperation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Arial" charset="0"/>
              </a:rPr>
              <a:t>among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Arial" charset="0"/>
              </a:rPr>
              <a:t>employees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Arial" charset="0"/>
              </a:rPr>
              <a:t>and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Arial" charset="0"/>
              </a:rPr>
              <a:t>getting </a:t>
            </a:r>
            <a:r>
              <a:rPr lang="en-IN" i="1" spc="-10" dirty="0" smtClean="0">
                <a:latin typeface="Arial"/>
                <a:cs typeface="Arial"/>
              </a:rPr>
              <a:t>t</a:t>
            </a:r>
            <a:r>
              <a:rPr lang="en-IN" i="1" spc="-5" dirty="0" smtClean="0">
                <a:latin typeface="Arial"/>
                <a:cs typeface="Arial"/>
              </a:rPr>
              <a:t>h</a:t>
            </a:r>
            <a:r>
              <a:rPr lang="en-IN" i="1" spc="-15" dirty="0" smtClean="0">
                <a:latin typeface="Arial"/>
                <a:cs typeface="Arial"/>
              </a:rPr>
              <a:t>e</a:t>
            </a:r>
            <a:r>
              <a:rPr lang="en-IN" i="1" dirty="0" smtClean="0">
                <a:latin typeface="Arial"/>
                <a:cs typeface="Arial"/>
              </a:rPr>
              <a:t>m</a:t>
            </a:r>
            <a:r>
              <a:rPr lang="en-IN" i="1" spc="55" dirty="0" smtClean="0">
                <a:latin typeface="Times New Roman"/>
                <a:cs typeface="Times New Roman"/>
              </a:rPr>
              <a:t> </a:t>
            </a:r>
            <a:r>
              <a:rPr lang="en-IN" i="1" spc="-10" dirty="0" smtClean="0">
                <a:latin typeface="Arial"/>
                <a:cs typeface="Arial"/>
              </a:rPr>
              <a:t>t</a:t>
            </a:r>
            <a:r>
              <a:rPr lang="en-IN" i="1" dirty="0" smtClean="0">
                <a:latin typeface="Arial"/>
                <a:cs typeface="Arial"/>
              </a:rPr>
              <a:t>o</a:t>
            </a:r>
            <a:r>
              <a:rPr lang="en-IN" i="1" spc="45" dirty="0" smtClean="0">
                <a:latin typeface="Times New Roman"/>
                <a:cs typeface="Times New Roman"/>
              </a:rPr>
              <a:t> </a:t>
            </a:r>
            <a:r>
              <a:rPr lang="en-IN" i="1" spc="-40" dirty="0" smtClean="0">
                <a:latin typeface="Arial"/>
                <a:cs typeface="Arial"/>
              </a:rPr>
              <a:t>w</a:t>
            </a:r>
            <a:r>
              <a:rPr lang="en-IN" i="1" spc="-5" dirty="0" smtClean="0">
                <a:latin typeface="Arial"/>
                <a:cs typeface="Arial"/>
              </a:rPr>
              <a:t>or</a:t>
            </a:r>
            <a:r>
              <a:rPr lang="en-IN" i="1" dirty="0" smtClean="0">
                <a:latin typeface="Arial"/>
                <a:cs typeface="Arial"/>
              </a:rPr>
              <a:t>k</a:t>
            </a:r>
            <a:r>
              <a:rPr lang="en-IN" i="1" spc="45" dirty="0" smtClean="0">
                <a:latin typeface="Times New Roman"/>
                <a:cs typeface="Times New Roman"/>
              </a:rPr>
              <a:t> </a:t>
            </a:r>
            <a:r>
              <a:rPr lang="en-IN" i="1" spc="-10" dirty="0" smtClean="0">
                <a:latin typeface="Arial"/>
                <a:cs typeface="Arial"/>
              </a:rPr>
              <a:t>t</a:t>
            </a:r>
            <a:r>
              <a:rPr lang="en-IN" i="1" spc="-5" dirty="0" smtClean="0">
                <a:latin typeface="Arial"/>
                <a:cs typeface="Arial"/>
              </a:rPr>
              <a:t>og</a:t>
            </a:r>
            <a:r>
              <a:rPr lang="en-IN" i="1" spc="-15" dirty="0" smtClean="0">
                <a:latin typeface="Arial"/>
                <a:cs typeface="Arial"/>
              </a:rPr>
              <a:t>e</a:t>
            </a:r>
            <a:r>
              <a:rPr lang="en-IN" i="1" dirty="0" smtClean="0">
                <a:latin typeface="Arial"/>
                <a:cs typeface="Arial"/>
              </a:rPr>
              <a:t>t</a:t>
            </a:r>
            <a:r>
              <a:rPr lang="en-IN" i="1" spc="-15" dirty="0" smtClean="0">
                <a:latin typeface="Arial"/>
                <a:cs typeface="Arial"/>
              </a:rPr>
              <a:t>h</a:t>
            </a:r>
            <a:r>
              <a:rPr lang="en-IN" i="1" spc="-5" dirty="0" smtClean="0">
                <a:latin typeface="Arial"/>
                <a:cs typeface="Arial"/>
              </a:rPr>
              <a:t>e</a:t>
            </a:r>
            <a:r>
              <a:rPr lang="en-IN" i="1" dirty="0" smtClean="0">
                <a:latin typeface="Arial"/>
                <a:cs typeface="Arial"/>
              </a:rPr>
              <a:t>r</a:t>
            </a:r>
            <a:r>
              <a:rPr lang="en-IN" i="1" spc="45" dirty="0" smtClean="0">
                <a:latin typeface="Times New Roman"/>
                <a:cs typeface="Times New Roman"/>
              </a:rPr>
              <a:t> </a:t>
            </a:r>
            <a:r>
              <a:rPr lang="en-IN" i="1" dirty="0" smtClean="0">
                <a:latin typeface="Arial"/>
                <a:cs typeface="Arial"/>
              </a:rPr>
              <a:t>t</a:t>
            </a:r>
            <a:r>
              <a:rPr lang="en-IN" i="1" spc="-15" dirty="0" smtClean="0">
                <a:latin typeface="Arial"/>
                <a:cs typeface="Arial"/>
              </a:rPr>
              <a:t>o</a:t>
            </a:r>
            <a:r>
              <a:rPr lang="en-IN" i="1" spc="-40" dirty="0" smtClean="0">
                <a:latin typeface="Arial"/>
                <a:cs typeface="Arial"/>
              </a:rPr>
              <a:t>w</a:t>
            </a:r>
            <a:r>
              <a:rPr lang="en-IN" i="1" spc="-5" dirty="0" smtClean="0">
                <a:latin typeface="Arial"/>
                <a:cs typeface="Arial"/>
              </a:rPr>
              <a:t>ar</a:t>
            </a:r>
            <a:r>
              <a:rPr lang="en-IN" i="1" dirty="0" smtClean="0">
                <a:latin typeface="Arial"/>
                <a:cs typeface="Arial"/>
              </a:rPr>
              <a:t>d</a:t>
            </a:r>
            <a:r>
              <a:rPr lang="en-IN" i="1" spc="45" dirty="0" smtClean="0">
                <a:latin typeface="Times New Roman"/>
                <a:cs typeface="Times New Roman"/>
              </a:rPr>
              <a:t> </a:t>
            </a:r>
            <a:r>
              <a:rPr lang="en-IN" i="1" dirty="0" smtClean="0">
                <a:latin typeface="Arial"/>
                <a:cs typeface="Arial"/>
              </a:rPr>
              <a:t>a</a:t>
            </a:r>
            <a:r>
              <a:rPr lang="en-IN" i="1" spc="45" dirty="0" smtClean="0">
                <a:latin typeface="Times New Roman"/>
                <a:cs typeface="Times New Roman"/>
              </a:rPr>
              <a:t> </a:t>
            </a:r>
            <a:r>
              <a:rPr lang="en-IN" i="1" dirty="0" smtClean="0">
                <a:latin typeface="Arial"/>
                <a:cs typeface="Arial"/>
              </a:rPr>
              <a:t>c</a:t>
            </a:r>
            <a:r>
              <a:rPr lang="en-IN" i="1" spc="-15" dirty="0" smtClean="0">
                <a:latin typeface="Arial"/>
                <a:cs typeface="Arial"/>
              </a:rPr>
              <a:t>o</a:t>
            </a:r>
            <a:r>
              <a:rPr lang="en-IN" i="1" dirty="0" smtClean="0">
                <a:latin typeface="Arial"/>
                <a:cs typeface="Arial"/>
              </a:rPr>
              <a:t>mmon</a:t>
            </a:r>
            <a:r>
              <a:rPr lang="en-IN" i="1" spc="45" dirty="0" smtClean="0">
                <a:latin typeface="Times New Roman"/>
                <a:cs typeface="Times New Roman"/>
              </a:rPr>
              <a:t> </a:t>
            </a:r>
            <a:r>
              <a:rPr lang="en-IN" i="1" spc="-5" dirty="0" smtClean="0">
                <a:latin typeface="Arial"/>
                <a:cs typeface="Arial"/>
              </a:rPr>
              <a:t>g</a:t>
            </a:r>
            <a:r>
              <a:rPr lang="en-IN" i="1" spc="-15" dirty="0" smtClean="0">
                <a:latin typeface="Arial"/>
                <a:cs typeface="Arial"/>
              </a:rPr>
              <a:t>o</a:t>
            </a:r>
            <a:r>
              <a:rPr lang="en-IN" i="1" spc="-5" dirty="0" smtClean="0">
                <a:latin typeface="Arial"/>
                <a:cs typeface="Arial"/>
              </a:rPr>
              <a:t>al.</a:t>
            </a:r>
            <a:endParaRPr lang="en-IN" i="1" dirty="0" smtClean="0">
              <a:latin typeface="Arial"/>
              <a:cs typeface="Arial"/>
            </a:endParaRPr>
          </a:p>
          <a:p>
            <a:pPr marL="12700">
              <a:spcBef>
                <a:spcPts val="450"/>
              </a:spcBef>
            </a:pPr>
            <a:endParaRPr lang="en-US" dirty="0">
              <a:latin typeface="Arial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2188" y="3133725"/>
            <a:ext cx="182562" cy="230188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600" spc="45" dirty="0">
                <a:solidFill>
                  <a:srgbClr val="B1B1B1"/>
                </a:solidFill>
                <a:latin typeface="OpenSymbol"/>
                <a:cs typeface="OpenSymbol"/>
              </a:rPr>
              <a:t></a:t>
            </a:r>
            <a:endParaRPr sz="1600">
              <a:latin typeface="OpenSymbol"/>
              <a:cs typeface="Open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2188" y="4344988"/>
            <a:ext cx="182562" cy="23177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600" spc="45" dirty="0">
                <a:solidFill>
                  <a:srgbClr val="B1B1B1"/>
                </a:solidFill>
                <a:latin typeface="OpenSymbol"/>
                <a:cs typeface="OpenSymbol"/>
              </a:rPr>
              <a:t></a:t>
            </a:r>
            <a:endParaRPr sz="1600">
              <a:latin typeface="OpenSymbol"/>
              <a:cs typeface="OpenSymbo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object 2"/>
          <p:cNvSpPr>
            <a:spLocks/>
          </p:cNvSpPr>
          <p:nvPr/>
        </p:nvSpPr>
        <p:spPr bwMode="auto">
          <a:xfrm>
            <a:off x="0" y="0"/>
            <a:ext cx="609600" cy="4876800"/>
          </a:xfrm>
          <a:custGeom>
            <a:avLst/>
            <a:gdLst/>
            <a:ahLst/>
            <a:cxnLst>
              <a:cxn ang="0">
                <a:pos x="609599" y="0"/>
              </a:cxn>
              <a:cxn ang="0">
                <a:pos x="0" y="0"/>
              </a:cxn>
              <a:cxn ang="0">
                <a:pos x="0" y="4876799"/>
              </a:cxn>
              <a:cxn ang="0">
                <a:pos x="609599" y="4876799"/>
              </a:cxn>
              <a:cxn ang="0">
                <a:pos x="609599" y="0"/>
              </a:cxn>
            </a:cxnLst>
            <a:rect l="0" t="0" r="r" b="b"/>
            <a:pathLst>
              <a:path w="609600" h="4876800">
                <a:moveTo>
                  <a:pt x="609599" y="0"/>
                </a:moveTo>
                <a:lnTo>
                  <a:pt x="0" y="0"/>
                </a:lnTo>
                <a:lnTo>
                  <a:pt x="0" y="4876799"/>
                </a:lnTo>
                <a:lnTo>
                  <a:pt x="609599" y="4876799"/>
                </a:lnTo>
                <a:lnTo>
                  <a:pt x="609599" y="0"/>
                </a:lnTo>
                <a:close/>
              </a:path>
            </a:pathLst>
          </a:custGeom>
          <a:solidFill>
            <a:srgbClr val="CCCC9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25603" name="object 3"/>
          <p:cNvSpPr>
            <a:spLocks/>
          </p:cNvSpPr>
          <p:nvPr/>
        </p:nvSpPr>
        <p:spPr bwMode="auto">
          <a:xfrm>
            <a:off x="6858000" y="1417638"/>
            <a:ext cx="1828800" cy="182562"/>
          </a:xfrm>
          <a:custGeom>
            <a:avLst/>
            <a:gdLst/>
            <a:ahLst/>
            <a:cxnLst>
              <a:cxn ang="0">
                <a:pos x="1828799" y="0"/>
              </a:cxn>
              <a:cxn ang="0">
                <a:pos x="0" y="0"/>
              </a:cxn>
              <a:cxn ang="0">
                <a:pos x="0" y="182879"/>
              </a:cxn>
              <a:cxn ang="0">
                <a:pos x="1828799" y="182879"/>
              </a:cxn>
              <a:cxn ang="0">
                <a:pos x="1828799" y="0"/>
              </a:cxn>
            </a:cxnLst>
            <a:rect l="0" t="0" r="r" b="b"/>
            <a:pathLst>
              <a:path w="1828800" h="182880">
                <a:moveTo>
                  <a:pt x="1828799" y="0"/>
                </a:moveTo>
                <a:lnTo>
                  <a:pt x="0" y="0"/>
                </a:lnTo>
                <a:lnTo>
                  <a:pt x="0" y="182879"/>
                </a:lnTo>
                <a:lnTo>
                  <a:pt x="1828799" y="182879"/>
                </a:lnTo>
                <a:lnTo>
                  <a:pt x="1828799" y="0"/>
                </a:lnTo>
                <a:close/>
              </a:path>
            </a:pathLst>
          </a:custGeom>
          <a:solidFill>
            <a:srgbClr val="B1B1B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25604" name="object 4"/>
          <p:cNvSpPr>
            <a:spLocks/>
          </p:cNvSpPr>
          <p:nvPr/>
        </p:nvSpPr>
        <p:spPr bwMode="auto">
          <a:xfrm>
            <a:off x="381000" y="1493838"/>
            <a:ext cx="83058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305799" y="0"/>
              </a:cxn>
            </a:cxnLst>
            <a:rect l="0" t="0" r="r" b="b"/>
            <a:pathLst>
              <a:path w="8305800">
                <a:moveTo>
                  <a:pt x="0" y="0"/>
                </a:moveTo>
                <a:lnTo>
                  <a:pt x="8305799" y="0"/>
                </a:lnTo>
              </a:path>
            </a:pathLst>
          </a:custGeom>
          <a:noFill/>
          <a:ln w="19048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25605" name="object 5"/>
          <p:cNvSpPr>
            <a:spLocks/>
          </p:cNvSpPr>
          <p:nvPr/>
        </p:nvSpPr>
        <p:spPr bwMode="auto">
          <a:xfrm>
            <a:off x="0" y="4876800"/>
            <a:ext cx="6096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9599" y="0"/>
              </a:cxn>
            </a:cxnLst>
            <a:rect l="0" t="0" r="r" b="b"/>
            <a:pathLst>
              <a:path w="609600">
                <a:moveTo>
                  <a:pt x="0" y="0"/>
                </a:moveTo>
                <a:lnTo>
                  <a:pt x="609599" y="0"/>
                </a:lnTo>
              </a:path>
            </a:pathLst>
          </a:custGeom>
          <a:noFill/>
          <a:ln w="44207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6" name="object 6"/>
          <p:cNvSpPr txBox="1"/>
          <p:nvPr/>
        </p:nvSpPr>
        <p:spPr>
          <a:xfrm>
            <a:off x="992188" y="301625"/>
            <a:ext cx="7558087" cy="646331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4200" i="1" spc="-25" dirty="0">
                <a:solidFill>
                  <a:srgbClr val="320032"/>
                </a:solidFill>
                <a:latin typeface="Times New Roman"/>
                <a:cs typeface="Times New Roman"/>
              </a:rPr>
              <a:t>T</a:t>
            </a:r>
            <a:r>
              <a:rPr sz="4200" i="1" spc="-15" dirty="0">
                <a:solidFill>
                  <a:srgbClr val="320032"/>
                </a:solidFill>
                <a:latin typeface="Times New Roman"/>
                <a:cs typeface="Times New Roman"/>
              </a:rPr>
              <a:t>r</a:t>
            </a:r>
            <a:r>
              <a:rPr sz="4200" i="1" spc="-25" dirty="0">
                <a:solidFill>
                  <a:srgbClr val="320032"/>
                </a:solidFill>
                <a:latin typeface="Times New Roman"/>
                <a:cs typeface="Times New Roman"/>
              </a:rPr>
              <a:t>a</a:t>
            </a:r>
            <a:r>
              <a:rPr sz="4200" i="1" dirty="0">
                <a:solidFill>
                  <a:srgbClr val="320032"/>
                </a:solidFill>
                <a:latin typeface="Times New Roman"/>
                <a:cs typeface="Times New Roman"/>
              </a:rPr>
              <a:t>n</a:t>
            </a:r>
            <a:r>
              <a:rPr sz="4200" i="1" spc="-5" dirty="0">
                <a:solidFill>
                  <a:srgbClr val="320032"/>
                </a:solidFill>
                <a:latin typeface="Times New Roman"/>
                <a:cs typeface="Times New Roman"/>
              </a:rPr>
              <a:t>s</a:t>
            </a:r>
            <a:r>
              <a:rPr sz="4200" i="1" spc="-25" dirty="0">
                <a:solidFill>
                  <a:srgbClr val="320032"/>
                </a:solidFill>
                <a:latin typeface="Times New Roman"/>
                <a:cs typeface="Times New Roman"/>
              </a:rPr>
              <a:t>formi</a:t>
            </a:r>
            <a:r>
              <a:rPr sz="4200" i="1" dirty="0">
                <a:solidFill>
                  <a:srgbClr val="320032"/>
                </a:solidFill>
                <a:latin typeface="Times New Roman"/>
                <a:cs typeface="Times New Roman"/>
              </a:rPr>
              <a:t>ng </a:t>
            </a:r>
            <a:r>
              <a:rPr sz="4200" i="1" spc="-25" dirty="0">
                <a:solidFill>
                  <a:srgbClr val="320032"/>
                </a:solidFill>
                <a:latin typeface="Times New Roman"/>
                <a:cs typeface="Times New Roman"/>
              </a:rPr>
              <a:t>t</a:t>
            </a:r>
            <a:r>
              <a:rPr sz="4200" i="1" spc="-20" dirty="0">
                <a:solidFill>
                  <a:srgbClr val="320032"/>
                </a:solidFill>
                <a:latin typeface="Times New Roman"/>
                <a:cs typeface="Times New Roman"/>
              </a:rPr>
              <a:t>he</a:t>
            </a:r>
            <a:r>
              <a:rPr sz="4200" i="1" dirty="0">
                <a:solidFill>
                  <a:srgbClr val="320032"/>
                </a:solidFill>
                <a:latin typeface="Times New Roman"/>
                <a:cs typeface="Times New Roman"/>
              </a:rPr>
              <a:t> </a:t>
            </a:r>
            <a:r>
              <a:rPr sz="4200" i="1" spc="-25" dirty="0">
                <a:solidFill>
                  <a:srgbClr val="320032"/>
                </a:solidFill>
                <a:latin typeface="Times New Roman"/>
                <a:cs typeface="Times New Roman"/>
              </a:rPr>
              <a:t>leade</a:t>
            </a:r>
            <a:r>
              <a:rPr sz="4200" i="1" dirty="0">
                <a:solidFill>
                  <a:srgbClr val="320032"/>
                </a:solidFill>
                <a:latin typeface="Times New Roman"/>
                <a:cs typeface="Times New Roman"/>
              </a:rPr>
              <a:t>r</a:t>
            </a:r>
            <a:r>
              <a:rPr sz="4200" i="1" spc="-10" dirty="0">
                <a:solidFill>
                  <a:srgbClr val="320032"/>
                </a:solidFill>
                <a:latin typeface="Times New Roman"/>
                <a:cs typeface="Times New Roman"/>
              </a:rPr>
              <a:t>’</a:t>
            </a:r>
            <a:r>
              <a:rPr sz="4200" i="1" dirty="0">
                <a:solidFill>
                  <a:srgbClr val="320032"/>
                </a:solidFill>
                <a:latin typeface="Times New Roman"/>
                <a:cs typeface="Times New Roman"/>
              </a:rPr>
              <a:t>s</a:t>
            </a:r>
            <a:r>
              <a:rPr sz="4200" i="1" spc="-5" dirty="0">
                <a:solidFill>
                  <a:srgbClr val="320032"/>
                </a:solidFill>
                <a:latin typeface="Times New Roman"/>
                <a:cs typeface="Times New Roman"/>
              </a:rPr>
              <a:t> </a:t>
            </a:r>
            <a:r>
              <a:rPr sz="4200" i="1" spc="-25" dirty="0">
                <a:solidFill>
                  <a:srgbClr val="320032"/>
                </a:solidFill>
                <a:latin typeface="Times New Roman"/>
                <a:cs typeface="Times New Roman"/>
              </a:rPr>
              <a:t>beha</a:t>
            </a:r>
            <a:r>
              <a:rPr sz="4200" i="1" spc="-20" dirty="0">
                <a:solidFill>
                  <a:srgbClr val="320032"/>
                </a:solidFill>
                <a:latin typeface="Times New Roman"/>
                <a:cs typeface="Times New Roman"/>
              </a:rPr>
              <a:t>vi</a:t>
            </a:r>
            <a:r>
              <a:rPr sz="4200" i="1" dirty="0">
                <a:solidFill>
                  <a:srgbClr val="320032"/>
                </a:solidFill>
                <a:latin typeface="Times New Roman"/>
                <a:cs typeface="Times New Roman"/>
              </a:rPr>
              <a:t>or</a:t>
            </a:r>
            <a:endParaRPr sz="4200" i="1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2188" y="1679575"/>
            <a:ext cx="182562" cy="230188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600" spc="45" dirty="0">
                <a:solidFill>
                  <a:srgbClr val="B1B1B1"/>
                </a:solidFill>
                <a:latin typeface="OpenSymbol"/>
                <a:cs typeface="OpenSymbol"/>
              </a:rPr>
              <a:t></a:t>
            </a:r>
            <a:endParaRPr sz="1600">
              <a:latin typeface="OpenSymbol"/>
              <a:cs typeface="Open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35088" y="1677988"/>
            <a:ext cx="7021512" cy="830997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algn="just"/>
            <a:r>
              <a:rPr lang="en-US" b="1" i="1" u="sng" dirty="0">
                <a:latin typeface="Arial" charset="0"/>
              </a:rPr>
              <a:t>High performance </a:t>
            </a:r>
            <a:r>
              <a:rPr lang="en-US" b="1" i="1" u="sng" dirty="0" smtClean="0">
                <a:latin typeface="Arial" charset="0"/>
              </a:rPr>
              <a:t>expectations </a:t>
            </a:r>
            <a:r>
              <a:rPr lang="en-US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‑</a:t>
            </a:r>
            <a:r>
              <a:rPr lang="en-US" i="1" dirty="0">
                <a:latin typeface="Arial" charset="0"/>
              </a:rPr>
              <a:t>Behavior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that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demonstrates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the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leader's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expectations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for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excellence,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quality,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and/or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high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performance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on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the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part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of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followers.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92188" y="2890838"/>
            <a:ext cx="182562" cy="23177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600" spc="45" dirty="0">
                <a:solidFill>
                  <a:srgbClr val="B1B1B1"/>
                </a:solidFill>
                <a:latin typeface="OpenSymbol"/>
                <a:cs typeface="OpenSymbol"/>
              </a:rPr>
              <a:t></a:t>
            </a:r>
            <a:endParaRPr sz="1600">
              <a:latin typeface="OpenSymbol"/>
              <a:cs typeface="Open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35088" y="2887663"/>
            <a:ext cx="7027862" cy="830997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algn="just"/>
            <a:r>
              <a:rPr lang="en-US" b="1" i="1" u="sng" dirty="0">
                <a:latin typeface="Arial" charset="0"/>
              </a:rPr>
              <a:t>Providing individualized support</a:t>
            </a:r>
            <a:r>
              <a:rPr lang="en-US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‑ </a:t>
            </a:r>
            <a:r>
              <a:rPr lang="en-US" i="1" dirty="0" smtClean="0">
                <a:latin typeface="Arial" charset="0"/>
              </a:rPr>
              <a:t>Behavior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on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the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part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of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the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leader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that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indicates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that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he/she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respects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followers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and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is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concerned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about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their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personal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feelings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and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needs.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92188" y="4100513"/>
            <a:ext cx="182562" cy="23177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600" spc="45" dirty="0">
                <a:solidFill>
                  <a:srgbClr val="B1B1B1"/>
                </a:solidFill>
                <a:latin typeface="OpenSymbol"/>
                <a:cs typeface="OpenSymbol"/>
              </a:rPr>
              <a:t></a:t>
            </a:r>
            <a:endParaRPr sz="1600">
              <a:latin typeface="OpenSymbol"/>
              <a:cs typeface="Open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35088" y="4100513"/>
            <a:ext cx="6888162" cy="830997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algn="just"/>
            <a:r>
              <a:rPr lang="en-US" b="1" i="1" u="sng" dirty="0">
                <a:latin typeface="Arial" charset="0"/>
              </a:rPr>
              <a:t>Intellectual stimulation</a:t>
            </a:r>
            <a:r>
              <a:rPr lang="en-US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‑ </a:t>
            </a:r>
            <a:r>
              <a:rPr lang="en-US" i="1" dirty="0" smtClean="0">
                <a:latin typeface="Arial" charset="0"/>
              </a:rPr>
              <a:t>Behavior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on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the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part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of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the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leader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that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challenges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followers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to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re</a:t>
            </a:r>
            <a:r>
              <a:rPr lang="en-US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‑</a:t>
            </a:r>
            <a:r>
              <a:rPr lang="en-US" i="1" dirty="0">
                <a:latin typeface="Arial" charset="0"/>
              </a:rPr>
              <a:t>examine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some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of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their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assumptions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about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their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work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and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rethink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how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it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can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be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</a:rPr>
              <a:t>performed</a:t>
            </a:r>
            <a:r>
              <a:rPr lang="en-US" dirty="0">
                <a:latin typeface="Arial" charset="0"/>
              </a:rPr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media.licdn.com/mpr/mpr/AAEAAQAAAAAAAAkUAAAAJGVlYzM2ZWYwLWUwZGUtNGYxMS04ZTBiLWU4ZjgzNmRiMDBjYw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33401"/>
            <a:ext cx="8534400" cy="56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ject 2"/>
          <p:cNvSpPr>
            <a:spLocks/>
          </p:cNvSpPr>
          <p:nvPr/>
        </p:nvSpPr>
        <p:spPr bwMode="auto">
          <a:xfrm>
            <a:off x="381000" y="1493838"/>
            <a:ext cx="83058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305799" y="0"/>
              </a:cxn>
            </a:cxnLst>
            <a:rect l="0" t="0" r="r" b="b"/>
            <a:pathLst>
              <a:path w="8305800">
                <a:moveTo>
                  <a:pt x="0" y="0"/>
                </a:moveTo>
                <a:lnTo>
                  <a:pt x="8305799" y="0"/>
                </a:lnTo>
              </a:path>
            </a:pathLst>
          </a:custGeom>
          <a:noFill/>
          <a:ln w="19048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5123" name="object 3"/>
          <p:cNvSpPr>
            <a:spLocks/>
          </p:cNvSpPr>
          <p:nvPr/>
        </p:nvSpPr>
        <p:spPr bwMode="auto">
          <a:xfrm>
            <a:off x="0" y="4876800"/>
            <a:ext cx="6096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9599" y="0"/>
              </a:cxn>
            </a:cxnLst>
            <a:rect l="0" t="0" r="r" b="b"/>
            <a:pathLst>
              <a:path w="609600">
                <a:moveTo>
                  <a:pt x="0" y="0"/>
                </a:moveTo>
                <a:lnTo>
                  <a:pt x="609599" y="0"/>
                </a:lnTo>
              </a:path>
            </a:pathLst>
          </a:custGeom>
          <a:noFill/>
          <a:ln w="44207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4" name="object 4"/>
          <p:cNvSpPr txBox="1"/>
          <p:nvPr/>
        </p:nvSpPr>
        <p:spPr>
          <a:xfrm>
            <a:off x="992188" y="2589213"/>
            <a:ext cx="6931025" cy="1169551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/>
            <a:r>
              <a:rPr lang="en-US" sz="3800" i="1" dirty="0">
                <a:solidFill>
                  <a:srgbClr val="320032"/>
                </a:solidFill>
                <a:latin typeface="Times New Roman" pitchFamily="18" charset="0"/>
                <a:cs typeface="Times New Roman" pitchFamily="18" charset="0"/>
              </a:rPr>
              <a:t>Charismatic leadership involves the use of power</a:t>
            </a:r>
            <a:endParaRPr lang="en-US" sz="3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bject 2"/>
          <p:cNvSpPr>
            <a:spLocks/>
          </p:cNvSpPr>
          <p:nvPr/>
        </p:nvSpPr>
        <p:spPr bwMode="auto">
          <a:xfrm>
            <a:off x="0" y="0"/>
            <a:ext cx="609600" cy="4876800"/>
          </a:xfrm>
          <a:custGeom>
            <a:avLst/>
            <a:gdLst/>
            <a:ahLst/>
            <a:cxnLst>
              <a:cxn ang="0">
                <a:pos x="609599" y="0"/>
              </a:cxn>
              <a:cxn ang="0">
                <a:pos x="0" y="0"/>
              </a:cxn>
              <a:cxn ang="0">
                <a:pos x="0" y="4876799"/>
              </a:cxn>
              <a:cxn ang="0">
                <a:pos x="609599" y="4876799"/>
              </a:cxn>
              <a:cxn ang="0">
                <a:pos x="609599" y="0"/>
              </a:cxn>
            </a:cxnLst>
            <a:rect l="0" t="0" r="r" b="b"/>
            <a:pathLst>
              <a:path w="609600" h="4876800">
                <a:moveTo>
                  <a:pt x="609599" y="0"/>
                </a:moveTo>
                <a:lnTo>
                  <a:pt x="0" y="0"/>
                </a:lnTo>
                <a:lnTo>
                  <a:pt x="0" y="4876799"/>
                </a:lnTo>
                <a:lnTo>
                  <a:pt x="609599" y="4876799"/>
                </a:lnTo>
                <a:lnTo>
                  <a:pt x="609599" y="0"/>
                </a:lnTo>
                <a:close/>
              </a:path>
            </a:pathLst>
          </a:custGeom>
          <a:solidFill>
            <a:srgbClr val="CCCC9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6147" name="object 3"/>
          <p:cNvSpPr>
            <a:spLocks/>
          </p:cNvSpPr>
          <p:nvPr/>
        </p:nvSpPr>
        <p:spPr bwMode="auto">
          <a:xfrm>
            <a:off x="6858000" y="1417638"/>
            <a:ext cx="1828800" cy="182562"/>
          </a:xfrm>
          <a:custGeom>
            <a:avLst/>
            <a:gdLst/>
            <a:ahLst/>
            <a:cxnLst>
              <a:cxn ang="0">
                <a:pos x="1828799" y="0"/>
              </a:cxn>
              <a:cxn ang="0">
                <a:pos x="0" y="0"/>
              </a:cxn>
              <a:cxn ang="0">
                <a:pos x="0" y="182879"/>
              </a:cxn>
              <a:cxn ang="0">
                <a:pos x="1828799" y="182879"/>
              </a:cxn>
              <a:cxn ang="0">
                <a:pos x="1828799" y="0"/>
              </a:cxn>
            </a:cxnLst>
            <a:rect l="0" t="0" r="r" b="b"/>
            <a:pathLst>
              <a:path w="1828800" h="182880">
                <a:moveTo>
                  <a:pt x="1828799" y="0"/>
                </a:moveTo>
                <a:lnTo>
                  <a:pt x="0" y="0"/>
                </a:lnTo>
                <a:lnTo>
                  <a:pt x="0" y="182879"/>
                </a:lnTo>
                <a:lnTo>
                  <a:pt x="1828799" y="182879"/>
                </a:lnTo>
                <a:lnTo>
                  <a:pt x="1828799" y="0"/>
                </a:lnTo>
                <a:close/>
              </a:path>
            </a:pathLst>
          </a:custGeom>
          <a:solidFill>
            <a:srgbClr val="B1B1B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6148" name="object 4"/>
          <p:cNvSpPr>
            <a:spLocks/>
          </p:cNvSpPr>
          <p:nvPr/>
        </p:nvSpPr>
        <p:spPr bwMode="auto">
          <a:xfrm>
            <a:off x="381000" y="1493838"/>
            <a:ext cx="83058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305799" y="0"/>
              </a:cxn>
            </a:cxnLst>
            <a:rect l="0" t="0" r="r" b="b"/>
            <a:pathLst>
              <a:path w="8305800">
                <a:moveTo>
                  <a:pt x="0" y="0"/>
                </a:moveTo>
                <a:lnTo>
                  <a:pt x="8305799" y="0"/>
                </a:lnTo>
              </a:path>
            </a:pathLst>
          </a:custGeom>
          <a:noFill/>
          <a:ln w="19048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6149" name="object 5"/>
          <p:cNvSpPr>
            <a:spLocks/>
          </p:cNvSpPr>
          <p:nvPr/>
        </p:nvSpPr>
        <p:spPr bwMode="auto">
          <a:xfrm>
            <a:off x="0" y="4876800"/>
            <a:ext cx="6096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9599" y="0"/>
              </a:cxn>
            </a:cxnLst>
            <a:rect l="0" t="0" r="r" b="b"/>
            <a:pathLst>
              <a:path w="609600">
                <a:moveTo>
                  <a:pt x="0" y="0"/>
                </a:moveTo>
                <a:lnTo>
                  <a:pt x="609599" y="0"/>
                </a:lnTo>
              </a:path>
            </a:pathLst>
          </a:custGeom>
          <a:noFill/>
          <a:ln w="44207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92188" y="352425"/>
            <a:ext cx="7159625" cy="917960"/>
          </a:xfrm>
        </p:spPr>
        <p:txBody>
          <a:bodyPr tIns="269002" rtlCol="0"/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i="1" spc="-5" dirty="0"/>
              <a:t>Pow</a:t>
            </a:r>
            <a:r>
              <a:rPr i="1" spc="-20" dirty="0"/>
              <a:t>e</a:t>
            </a:r>
            <a:r>
              <a:rPr i="1" dirty="0"/>
              <a:t>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92188" y="1701800"/>
            <a:ext cx="7107237" cy="3388107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355600" indent="-342900" fontAlgn="auto">
              <a:spcBef>
                <a:spcPts val="0"/>
              </a:spcBef>
              <a:spcAft>
                <a:spcPts val="0"/>
              </a:spcAft>
              <a:buClr>
                <a:srgbClr val="B1B1B1"/>
              </a:buClr>
              <a:buSzPct val="89285"/>
              <a:buFont typeface="OpenSymbol"/>
              <a:buChar char="■"/>
              <a:tabLst>
                <a:tab pos="355600" algn="l"/>
              </a:tabLst>
              <a:defRPr/>
            </a:pPr>
            <a:r>
              <a:rPr sz="2800" i="1" spc="-35" dirty="0">
                <a:latin typeface="Book Antiqua" pitchFamily="18" charset="0"/>
                <a:cs typeface="Arial"/>
              </a:rPr>
              <a:t>T</a:t>
            </a:r>
            <a:r>
              <a:rPr sz="2800" i="1" spc="-5" dirty="0">
                <a:latin typeface="Book Antiqua" pitchFamily="18" charset="0"/>
                <a:cs typeface="Arial"/>
              </a:rPr>
              <a:t>h</a:t>
            </a:r>
            <a:r>
              <a:rPr sz="2800" i="1" dirty="0">
                <a:latin typeface="Book Antiqua" pitchFamily="18" charset="0"/>
                <a:cs typeface="Arial"/>
              </a:rPr>
              <a:t>e</a:t>
            </a:r>
            <a:r>
              <a:rPr sz="2800" i="1" spc="75" dirty="0">
                <a:latin typeface="Book Antiqua" pitchFamily="18" charset="0"/>
                <a:cs typeface="Times New Roman"/>
              </a:rPr>
              <a:t> </a:t>
            </a:r>
            <a:r>
              <a:rPr sz="2800" i="1" spc="-5" dirty="0">
                <a:latin typeface="Book Antiqua" pitchFamily="18" charset="0"/>
                <a:cs typeface="Arial"/>
              </a:rPr>
              <a:t>ab</a:t>
            </a:r>
            <a:r>
              <a:rPr sz="2800" i="1" spc="5" dirty="0">
                <a:latin typeface="Book Antiqua" pitchFamily="18" charset="0"/>
                <a:cs typeface="Arial"/>
              </a:rPr>
              <a:t>i</a:t>
            </a:r>
            <a:r>
              <a:rPr sz="2800" i="1" spc="-5" dirty="0">
                <a:latin typeface="Book Antiqua" pitchFamily="18" charset="0"/>
                <a:cs typeface="Arial"/>
              </a:rPr>
              <a:t>li</a:t>
            </a:r>
            <a:r>
              <a:rPr sz="2800" i="1" spc="-10" dirty="0">
                <a:latin typeface="Book Antiqua" pitchFamily="18" charset="0"/>
                <a:cs typeface="Arial"/>
              </a:rPr>
              <a:t>t</a:t>
            </a:r>
            <a:r>
              <a:rPr sz="2800" i="1" dirty="0">
                <a:latin typeface="Book Antiqua" pitchFamily="18" charset="0"/>
                <a:cs typeface="Arial"/>
              </a:rPr>
              <a:t>y</a:t>
            </a:r>
            <a:r>
              <a:rPr sz="2800" i="1" spc="65" dirty="0">
                <a:latin typeface="Book Antiqua" pitchFamily="18" charset="0"/>
                <a:cs typeface="Times New Roman"/>
              </a:rPr>
              <a:t> </a:t>
            </a:r>
            <a:r>
              <a:rPr sz="2800" i="1" spc="-5" dirty="0">
                <a:latin typeface="Book Antiqua" pitchFamily="18" charset="0"/>
                <a:cs typeface="Arial"/>
              </a:rPr>
              <a:t>t</a:t>
            </a:r>
            <a:r>
              <a:rPr sz="2800" i="1" dirty="0">
                <a:latin typeface="Book Antiqua" pitchFamily="18" charset="0"/>
                <a:cs typeface="Arial"/>
              </a:rPr>
              <a:t>o</a:t>
            </a:r>
            <a:r>
              <a:rPr sz="2800" i="1" spc="65" dirty="0">
                <a:latin typeface="Book Antiqua" pitchFamily="18" charset="0"/>
                <a:cs typeface="Times New Roman"/>
              </a:rPr>
              <a:t> </a:t>
            </a:r>
            <a:r>
              <a:rPr sz="2800" i="1" spc="5" dirty="0">
                <a:latin typeface="Book Antiqua" pitchFamily="18" charset="0"/>
                <a:cs typeface="Arial"/>
              </a:rPr>
              <a:t>i</a:t>
            </a:r>
            <a:r>
              <a:rPr sz="2800" i="1" spc="-25" dirty="0">
                <a:latin typeface="Book Antiqua" pitchFamily="18" charset="0"/>
                <a:cs typeface="Arial"/>
              </a:rPr>
              <a:t>n</a:t>
            </a:r>
            <a:r>
              <a:rPr sz="2800" i="1" spc="-10" dirty="0">
                <a:latin typeface="Book Antiqua" pitchFamily="18" charset="0"/>
                <a:cs typeface="Arial"/>
              </a:rPr>
              <a:t>f</a:t>
            </a:r>
            <a:r>
              <a:rPr sz="2800" i="1" spc="-5" dirty="0">
                <a:latin typeface="Book Antiqua" pitchFamily="18" charset="0"/>
                <a:cs typeface="Arial"/>
              </a:rPr>
              <a:t>luen</a:t>
            </a:r>
            <a:r>
              <a:rPr sz="2800" i="1" spc="5" dirty="0">
                <a:latin typeface="Book Antiqua" pitchFamily="18" charset="0"/>
                <a:cs typeface="Arial"/>
              </a:rPr>
              <a:t>c</a:t>
            </a:r>
            <a:r>
              <a:rPr sz="2800" i="1" dirty="0">
                <a:latin typeface="Book Antiqua" pitchFamily="18" charset="0"/>
                <a:cs typeface="Arial"/>
              </a:rPr>
              <a:t>e</a:t>
            </a:r>
            <a:r>
              <a:rPr sz="2800" i="1" spc="75" dirty="0">
                <a:latin typeface="Book Antiqua" pitchFamily="18" charset="0"/>
                <a:cs typeface="Times New Roman"/>
              </a:rPr>
              <a:t> </a:t>
            </a:r>
            <a:r>
              <a:rPr sz="2800" i="1" spc="-5" dirty="0">
                <a:latin typeface="Book Antiqua" pitchFamily="18" charset="0"/>
                <a:cs typeface="Arial"/>
              </a:rPr>
              <a:t>peopl</a:t>
            </a:r>
            <a:r>
              <a:rPr sz="2800" i="1" dirty="0">
                <a:latin typeface="Book Antiqua" pitchFamily="18" charset="0"/>
                <a:cs typeface="Arial"/>
              </a:rPr>
              <a:t>e</a:t>
            </a:r>
            <a:r>
              <a:rPr sz="2800" i="1" spc="75" dirty="0">
                <a:latin typeface="Book Antiqua" pitchFamily="18" charset="0"/>
                <a:cs typeface="Times New Roman"/>
              </a:rPr>
              <a:t> </a:t>
            </a:r>
            <a:r>
              <a:rPr sz="2800" i="1" spc="-10" dirty="0">
                <a:latin typeface="Book Antiqua" pitchFamily="18" charset="0"/>
                <a:cs typeface="Arial"/>
              </a:rPr>
              <a:t>t</a:t>
            </a:r>
            <a:r>
              <a:rPr sz="2800" i="1" dirty="0">
                <a:latin typeface="Book Antiqua" pitchFamily="18" charset="0"/>
                <a:cs typeface="Arial"/>
              </a:rPr>
              <a:t>o</a:t>
            </a:r>
            <a:r>
              <a:rPr sz="2800" i="1" spc="75" dirty="0">
                <a:latin typeface="Book Antiqua" pitchFamily="18" charset="0"/>
                <a:cs typeface="Times New Roman"/>
              </a:rPr>
              <a:t> </a:t>
            </a:r>
            <a:r>
              <a:rPr sz="2800" i="1" spc="-5" dirty="0">
                <a:latin typeface="Book Antiqua" pitchFamily="18" charset="0"/>
                <a:cs typeface="Arial"/>
              </a:rPr>
              <a:t>d</a:t>
            </a:r>
            <a:r>
              <a:rPr sz="2800" i="1" dirty="0">
                <a:latin typeface="Book Antiqua" pitchFamily="18" charset="0"/>
                <a:cs typeface="Arial"/>
              </a:rPr>
              <a:t>o</a:t>
            </a:r>
            <a:r>
              <a:rPr sz="2800" i="1" spc="75" dirty="0">
                <a:latin typeface="Book Antiqua" pitchFamily="18" charset="0"/>
                <a:cs typeface="Times New Roman"/>
              </a:rPr>
              <a:t> </a:t>
            </a:r>
            <a:r>
              <a:rPr sz="2800" i="1" spc="-10" dirty="0">
                <a:latin typeface="Book Antiqua" pitchFamily="18" charset="0"/>
                <a:cs typeface="Arial"/>
              </a:rPr>
              <a:t>t</a:t>
            </a:r>
            <a:r>
              <a:rPr sz="2800" i="1" spc="-5" dirty="0">
                <a:latin typeface="Book Antiqua" pitchFamily="18" charset="0"/>
                <a:cs typeface="Arial"/>
              </a:rPr>
              <a:t>h</a:t>
            </a:r>
            <a:r>
              <a:rPr sz="2800" i="1" spc="5" dirty="0">
                <a:latin typeface="Book Antiqua" pitchFamily="18" charset="0"/>
                <a:cs typeface="Arial"/>
              </a:rPr>
              <a:t>i</a:t>
            </a:r>
            <a:r>
              <a:rPr sz="2800" i="1" spc="-10" dirty="0">
                <a:latin typeface="Book Antiqua" pitchFamily="18" charset="0"/>
                <a:cs typeface="Arial"/>
              </a:rPr>
              <a:t>n</a:t>
            </a:r>
            <a:r>
              <a:rPr sz="2800" i="1" spc="-5" dirty="0">
                <a:latin typeface="Book Antiqua" pitchFamily="18" charset="0"/>
                <a:cs typeface="Arial"/>
              </a:rPr>
              <a:t>g</a:t>
            </a:r>
            <a:r>
              <a:rPr sz="2800" i="1" spc="5" dirty="0">
                <a:latin typeface="Book Antiqua" pitchFamily="18" charset="0"/>
                <a:cs typeface="Arial"/>
              </a:rPr>
              <a:t>s</a:t>
            </a:r>
            <a:r>
              <a:rPr sz="2800" i="1" spc="-10" dirty="0">
                <a:latin typeface="Book Antiqua" pitchFamily="18" charset="0"/>
                <a:cs typeface="Arial"/>
              </a:rPr>
              <a:t>.</a:t>
            </a:r>
            <a:endParaRPr sz="2800" i="1">
              <a:latin typeface="Book Antiqua" pitchFamily="18" charset="0"/>
              <a:cs typeface="Arial"/>
            </a:endParaRPr>
          </a:p>
          <a:p>
            <a:pPr marL="355600" indent="-342900" fontAlgn="auto">
              <a:spcBef>
                <a:spcPts val="690"/>
              </a:spcBef>
              <a:spcAft>
                <a:spcPts val="0"/>
              </a:spcAft>
              <a:buClr>
                <a:srgbClr val="B1B1B1"/>
              </a:buClr>
              <a:buSzPct val="89285"/>
              <a:buFont typeface="OpenSymbol"/>
              <a:buChar char="■"/>
              <a:tabLst>
                <a:tab pos="355600" algn="l"/>
              </a:tabLst>
              <a:defRPr/>
            </a:pPr>
            <a:r>
              <a:rPr sz="2800" i="1" spc="-35" dirty="0">
                <a:latin typeface="Book Antiqua" pitchFamily="18" charset="0"/>
                <a:cs typeface="Arial"/>
              </a:rPr>
              <a:t>F</a:t>
            </a:r>
            <a:r>
              <a:rPr sz="2800" i="1" spc="-5" dirty="0">
                <a:latin typeface="Book Antiqua" pitchFamily="18" charset="0"/>
                <a:cs typeface="Arial"/>
              </a:rPr>
              <a:t>i</a:t>
            </a:r>
            <a:r>
              <a:rPr sz="2800" i="1" spc="5" dirty="0">
                <a:latin typeface="Book Antiqua" pitchFamily="18" charset="0"/>
                <a:cs typeface="Arial"/>
              </a:rPr>
              <a:t>v</a:t>
            </a:r>
            <a:r>
              <a:rPr sz="2800" i="1" dirty="0">
                <a:latin typeface="Book Antiqua" pitchFamily="18" charset="0"/>
                <a:cs typeface="Arial"/>
              </a:rPr>
              <a:t>e</a:t>
            </a:r>
            <a:r>
              <a:rPr sz="2800" i="1" spc="75" dirty="0">
                <a:latin typeface="Book Antiqua" pitchFamily="18" charset="0"/>
                <a:cs typeface="Times New Roman"/>
              </a:rPr>
              <a:t> </a:t>
            </a:r>
            <a:r>
              <a:rPr sz="2800" i="1" spc="-10" dirty="0">
                <a:latin typeface="Book Antiqua" pitchFamily="18" charset="0"/>
                <a:cs typeface="Arial"/>
              </a:rPr>
              <a:t>t</a:t>
            </a:r>
            <a:r>
              <a:rPr sz="2800" i="1" spc="-15" dirty="0">
                <a:latin typeface="Book Antiqua" pitchFamily="18" charset="0"/>
                <a:cs typeface="Arial"/>
              </a:rPr>
              <a:t>y</a:t>
            </a:r>
            <a:r>
              <a:rPr sz="2800" i="1" spc="-5" dirty="0">
                <a:latin typeface="Book Antiqua" pitchFamily="18" charset="0"/>
                <a:cs typeface="Arial"/>
              </a:rPr>
              <a:t>pe</a:t>
            </a:r>
            <a:r>
              <a:rPr sz="2800" i="1" dirty="0">
                <a:latin typeface="Book Antiqua" pitchFamily="18" charset="0"/>
                <a:cs typeface="Arial"/>
              </a:rPr>
              <a:t>s</a:t>
            </a:r>
            <a:r>
              <a:rPr sz="2800" i="1" spc="75" dirty="0">
                <a:latin typeface="Book Antiqua" pitchFamily="18" charset="0"/>
                <a:cs typeface="Times New Roman"/>
              </a:rPr>
              <a:t> </a:t>
            </a:r>
            <a:r>
              <a:rPr sz="2800" i="1" spc="10" dirty="0">
                <a:latin typeface="Book Antiqua" pitchFamily="18" charset="0"/>
                <a:cs typeface="Arial"/>
              </a:rPr>
              <a:t>o</a:t>
            </a:r>
            <a:r>
              <a:rPr sz="2800" i="1" spc="-10" dirty="0">
                <a:latin typeface="Book Antiqua" pitchFamily="18" charset="0"/>
                <a:cs typeface="Arial"/>
              </a:rPr>
              <a:t>f</a:t>
            </a:r>
            <a:r>
              <a:rPr sz="2800" i="1" spc="70" dirty="0">
                <a:latin typeface="Book Antiqua" pitchFamily="18" charset="0"/>
                <a:cs typeface="Times New Roman"/>
              </a:rPr>
              <a:t> </a:t>
            </a:r>
            <a:r>
              <a:rPr sz="2800" i="1" spc="-5" dirty="0">
                <a:latin typeface="Book Antiqua" pitchFamily="18" charset="0"/>
                <a:cs typeface="Arial"/>
              </a:rPr>
              <a:t>p</a:t>
            </a:r>
            <a:r>
              <a:rPr sz="2800" i="1" spc="10" dirty="0">
                <a:latin typeface="Book Antiqua" pitchFamily="18" charset="0"/>
                <a:cs typeface="Arial"/>
              </a:rPr>
              <a:t>o</a:t>
            </a:r>
            <a:r>
              <a:rPr sz="2800" i="1" spc="-25" dirty="0">
                <a:latin typeface="Book Antiqua" pitchFamily="18" charset="0"/>
                <a:cs typeface="Arial"/>
              </a:rPr>
              <a:t>w</a:t>
            </a:r>
            <a:r>
              <a:rPr sz="2800" i="1" spc="-5" dirty="0">
                <a:latin typeface="Book Antiqua" pitchFamily="18" charset="0"/>
                <a:cs typeface="Arial"/>
              </a:rPr>
              <a:t>er</a:t>
            </a:r>
            <a:endParaRPr sz="2800" i="1">
              <a:latin typeface="Book Antiqua" pitchFamily="18" charset="0"/>
              <a:cs typeface="Arial"/>
            </a:endParaRPr>
          </a:p>
          <a:p>
            <a:pPr marL="755650" lvl="1" indent="-285750" fontAlgn="auto">
              <a:spcBef>
                <a:spcPts val="650"/>
              </a:spcBef>
              <a:spcAft>
                <a:spcPts val="0"/>
              </a:spcAft>
              <a:buClr>
                <a:srgbClr val="CCCC98"/>
              </a:buClr>
              <a:buSzPct val="75000"/>
              <a:buFont typeface="OpenSymbol"/>
              <a:buChar char="■"/>
              <a:tabLst>
                <a:tab pos="755650" algn="l"/>
              </a:tabLst>
              <a:defRPr/>
            </a:pPr>
            <a:r>
              <a:rPr sz="2600" i="1" spc="-5" dirty="0">
                <a:latin typeface="Book Antiqua" pitchFamily="18" charset="0"/>
                <a:cs typeface="Arial"/>
              </a:rPr>
              <a:t>C</a:t>
            </a:r>
            <a:r>
              <a:rPr sz="2600" i="1" dirty="0">
                <a:latin typeface="Book Antiqua" pitchFamily="18" charset="0"/>
                <a:cs typeface="Arial"/>
              </a:rPr>
              <a:t>oer</a:t>
            </a:r>
            <a:r>
              <a:rPr sz="2600" i="1" spc="5" dirty="0">
                <a:latin typeface="Book Antiqua" pitchFamily="18" charset="0"/>
                <a:cs typeface="Arial"/>
              </a:rPr>
              <a:t>c</a:t>
            </a:r>
            <a:r>
              <a:rPr sz="2600" i="1" spc="-10" dirty="0">
                <a:latin typeface="Book Antiqua" pitchFamily="18" charset="0"/>
                <a:cs typeface="Arial"/>
              </a:rPr>
              <a:t>i</a:t>
            </a:r>
            <a:r>
              <a:rPr sz="2600" i="1" spc="5" dirty="0">
                <a:latin typeface="Book Antiqua" pitchFamily="18" charset="0"/>
                <a:cs typeface="Arial"/>
              </a:rPr>
              <a:t>v</a:t>
            </a:r>
            <a:r>
              <a:rPr sz="2600" i="1" dirty="0">
                <a:latin typeface="Book Antiqua" pitchFamily="18" charset="0"/>
                <a:cs typeface="Arial"/>
              </a:rPr>
              <a:t>e</a:t>
            </a:r>
            <a:r>
              <a:rPr sz="2600" i="1" spc="70" dirty="0">
                <a:latin typeface="Book Antiqua" pitchFamily="18" charset="0"/>
                <a:cs typeface="Times New Roman"/>
              </a:rPr>
              <a:t> </a:t>
            </a:r>
            <a:r>
              <a:rPr sz="2600" i="1" dirty="0">
                <a:latin typeface="Book Antiqua" pitchFamily="18" charset="0"/>
                <a:cs typeface="Arial"/>
              </a:rPr>
              <a:t>–</a:t>
            </a:r>
            <a:r>
              <a:rPr sz="2600" i="1" spc="70" dirty="0">
                <a:latin typeface="Book Antiqua" pitchFamily="18" charset="0"/>
                <a:cs typeface="Times New Roman"/>
              </a:rPr>
              <a:t> </a:t>
            </a:r>
            <a:r>
              <a:rPr sz="2600" i="1" spc="10" dirty="0">
                <a:latin typeface="Book Antiqua" pitchFamily="18" charset="0"/>
                <a:cs typeface="Arial"/>
              </a:rPr>
              <a:t>b</a:t>
            </a:r>
            <a:r>
              <a:rPr sz="2600" i="1" dirty="0">
                <a:latin typeface="Book Antiqua" pitchFamily="18" charset="0"/>
                <a:cs typeface="Arial"/>
              </a:rPr>
              <a:t>a</a:t>
            </a:r>
            <a:r>
              <a:rPr sz="2600" i="1" spc="5" dirty="0">
                <a:latin typeface="Book Antiqua" pitchFamily="18" charset="0"/>
                <a:cs typeface="Arial"/>
              </a:rPr>
              <a:t>s</a:t>
            </a:r>
            <a:r>
              <a:rPr sz="2600" i="1" dirty="0">
                <a:latin typeface="Book Antiqua" pitchFamily="18" charset="0"/>
                <a:cs typeface="Arial"/>
              </a:rPr>
              <a:t>ed</a:t>
            </a:r>
            <a:r>
              <a:rPr sz="2600" i="1" spc="70" dirty="0">
                <a:latin typeface="Book Antiqua" pitchFamily="18" charset="0"/>
                <a:cs typeface="Times New Roman"/>
              </a:rPr>
              <a:t> </a:t>
            </a:r>
            <a:r>
              <a:rPr sz="2600" i="1" dirty="0">
                <a:latin typeface="Book Antiqua" pitchFamily="18" charset="0"/>
                <a:cs typeface="Arial"/>
              </a:rPr>
              <a:t>on</a:t>
            </a:r>
            <a:r>
              <a:rPr sz="2600" i="1" spc="70" dirty="0">
                <a:latin typeface="Book Antiqua" pitchFamily="18" charset="0"/>
                <a:cs typeface="Times New Roman"/>
              </a:rPr>
              <a:t> </a:t>
            </a:r>
            <a:r>
              <a:rPr sz="2600" i="1" spc="10" dirty="0">
                <a:latin typeface="Book Antiqua" pitchFamily="18" charset="0"/>
                <a:cs typeface="Arial"/>
              </a:rPr>
              <a:t>p</a:t>
            </a:r>
            <a:r>
              <a:rPr sz="2600" i="1" dirty="0">
                <a:latin typeface="Book Antiqua" pitchFamily="18" charset="0"/>
                <a:cs typeface="Arial"/>
              </a:rPr>
              <a:t>un</a:t>
            </a:r>
            <a:r>
              <a:rPr sz="2600" i="1" spc="-5" dirty="0">
                <a:latin typeface="Book Antiqua" pitchFamily="18" charset="0"/>
                <a:cs typeface="Arial"/>
              </a:rPr>
              <a:t>i</a:t>
            </a:r>
            <a:r>
              <a:rPr sz="2600" i="1" spc="5" dirty="0">
                <a:latin typeface="Book Antiqua" pitchFamily="18" charset="0"/>
                <a:cs typeface="Arial"/>
              </a:rPr>
              <a:t>s</a:t>
            </a:r>
            <a:r>
              <a:rPr sz="2600" i="1" dirty="0">
                <a:latin typeface="Book Antiqua" pitchFamily="18" charset="0"/>
                <a:cs typeface="Arial"/>
              </a:rPr>
              <a:t>h</a:t>
            </a:r>
            <a:r>
              <a:rPr sz="2600" i="1" spc="10" dirty="0">
                <a:latin typeface="Book Antiqua" pitchFamily="18" charset="0"/>
                <a:cs typeface="Arial"/>
              </a:rPr>
              <a:t>m</a:t>
            </a:r>
            <a:r>
              <a:rPr sz="2600" i="1" dirty="0">
                <a:latin typeface="Book Antiqua" pitchFamily="18" charset="0"/>
                <a:cs typeface="Arial"/>
              </a:rPr>
              <a:t>e</a:t>
            </a:r>
            <a:r>
              <a:rPr sz="2600" i="1" spc="10" dirty="0">
                <a:latin typeface="Book Antiqua" pitchFamily="18" charset="0"/>
                <a:cs typeface="Arial"/>
              </a:rPr>
              <a:t>n</a:t>
            </a:r>
            <a:r>
              <a:rPr sz="2600" i="1" spc="-10" dirty="0">
                <a:latin typeface="Book Antiqua" pitchFamily="18" charset="0"/>
                <a:cs typeface="Arial"/>
              </a:rPr>
              <a:t>t</a:t>
            </a:r>
            <a:endParaRPr sz="2600" i="1">
              <a:latin typeface="Book Antiqua" pitchFamily="18" charset="0"/>
              <a:cs typeface="Arial"/>
            </a:endParaRPr>
          </a:p>
          <a:p>
            <a:pPr marL="755650" lvl="1" indent="-285750" fontAlgn="auto">
              <a:spcBef>
                <a:spcPts val="650"/>
              </a:spcBef>
              <a:spcAft>
                <a:spcPts val="0"/>
              </a:spcAft>
              <a:buClr>
                <a:srgbClr val="CCCC98"/>
              </a:buClr>
              <a:buSzPct val="75000"/>
              <a:buFont typeface="OpenSymbol"/>
              <a:buChar char="■"/>
              <a:tabLst>
                <a:tab pos="755650" algn="l"/>
              </a:tabLst>
              <a:defRPr/>
            </a:pPr>
            <a:r>
              <a:rPr sz="2600" i="1" spc="-5" dirty="0">
                <a:latin typeface="Book Antiqua" pitchFamily="18" charset="0"/>
                <a:cs typeface="Arial"/>
              </a:rPr>
              <a:t>R</a:t>
            </a:r>
            <a:r>
              <a:rPr sz="2600" i="1" dirty="0">
                <a:latin typeface="Book Antiqua" pitchFamily="18" charset="0"/>
                <a:cs typeface="Arial"/>
              </a:rPr>
              <a:t>e</a:t>
            </a:r>
            <a:r>
              <a:rPr sz="2600" i="1" spc="-20" dirty="0">
                <a:latin typeface="Book Antiqua" pitchFamily="18" charset="0"/>
                <a:cs typeface="Arial"/>
              </a:rPr>
              <a:t>w</a:t>
            </a:r>
            <a:r>
              <a:rPr sz="2600" i="1" dirty="0">
                <a:latin typeface="Book Antiqua" pitchFamily="18" charset="0"/>
                <a:cs typeface="Arial"/>
              </a:rPr>
              <a:t>ard</a:t>
            </a:r>
            <a:r>
              <a:rPr sz="2600" i="1" spc="70" dirty="0">
                <a:latin typeface="Book Antiqua" pitchFamily="18" charset="0"/>
                <a:cs typeface="Times New Roman"/>
              </a:rPr>
              <a:t> </a:t>
            </a:r>
            <a:r>
              <a:rPr sz="2600" i="1" dirty="0">
                <a:latin typeface="Book Antiqua" pitchFamily="18" charset="0"/>
                <a:cs typeface="Arial"/>
              </a:rPr>
              <a:t>–</a:t>
            </a:r>
            <a:r>
              <a:rPr sz="2600" i="1" spc="70" dirty="0">
                <a:latin typeface="Book Antiqua" pitchFamily="18" charset="0"/>
                <a:cs typeface="Times New Roman"/>
              </a:rPr>
              <a:t> </a:t>
            </a:r>
            <a:r>
              <a:rPr sz="2600" i="1" spc="-20" dirty="0">
                <a:latin typeface="Book Antiqua" pitchFamily="18" charset="0"/>
                <a:cs typeface="Arial"/>
              </a:rPr>
              <a:t>B</a:t>
            </a:r>
            <a:r>
              <a:rPr sz="2600" i="1" spc="10" dirty="0">
                <a:latin typeface="Book Antiqua" pitchFamily="18" charset="0"/>
                <a:cs typeface="Arial"/>
              </a:rPr>
              <a:t>a</a:t>
            </a:r>
            <a:r>
              <a:rPr sz="2600" i="1" dirty="0">
                <a:latin typeface="Book Antiqua" pitchFamily="18" charset="0"/>
                <a:cs typeface="Arial"/>
              </a:rPr>
              <a:t>sed</a:t>
            </a:r>
            <a:r>
              <a:rPr sz="2600" i="1" spc="80" dirty="0">
                <a:latin typeface="Book Antiqua" pitchFamily="18" charset="0"/>
                <a:cs typeface="Times New Roman"/>
              </a:rPr>
              <a:t> </a:t>
            </a:r>
            <a:r>
              <a:rPr sz="2600" i="1" dirty="0">
                <a:latin typeface="Book Antiqua" pitchFamily="18" charset="0"/>
                <a:cs typeface="Arial"/>
              </a:rPr>
              <a:t>on</a:t>
            </a:r>
            <a:r>
              <a:rPr sz="2600" i="1" spc="70" dirty="0">
                <a:latin typeface="Book Antiqua" pitchFamily="18" charset="0"/>
                <a:cs typeface="Times New Roman"/>
              </a:rPr>
              <a:t> </a:t>
            </a:r>
            <a:r>
              <a:rPr sz="2600" i="1" dirty="0">
                <a:latin typeface="Book Antiqua" pitchFamily="18" charset="0"/>
                <a:cs typeface="Arial"/>
              </a:rPr>
              <a:t>re</a:t>
            </a:r>
            <a:r>
              <a:rPr sz="2600" i="1" spc="-20" dirty="0">
                <a:latin typeface="Book Antiqua" pitchFamily="18" charset="0"/>
                <a:cs typeface="Arial"/>
              </a:rPr>
              <a:t>w</a:t>
            </a:r>
            <a:r>
              <a:rPr sz="2600" i="1" dirty="0">
                <a:latin typeface="Book Antiqua" pitchFamily="18" charset="0"/>
                <a:cs typeface="Arial"/>
              </a:rPr>
              <a:t>a</a:t>
            </a:r>
            <a:r>
              <a:rPr sz="2600" i="1" spc="-10" dirty="0">
                <a:latin typeface="Book Antiqua" pitchFamily="18" charset="0"/>
                <a:cs typeface="Arial"/>
              </a:rPr>
              <a:t>r</a:t>
            </a:r>
            <a:r>
              <a:rPr sz="2600" i="1" dirty="0">
                <a:latin typeface="Book Antiqua" pitchFamily="18" charset="0"/>
                <a:cs typeface="Arial"/>
              </a:rPr>
              <a:t>ds</a:t>
            </a:r>
            <a:endParaRPr sz="2600" i="1">
              <a:latin typeface="Book Antiqua" pitchFamily="18" charset="0"/>
              <a:cs typeface="Arial"/>
            </a:endParaRPr>
          </a:p>
          <a:p>
            <a:pPr marL="755650" lvl="1" indent="-285750" fontAlgn="auto">
              <a:spcBef>
                <a:spcPts val="640"/>
              </a:spcBef>
              <a:spcAft>
                <a:spcPts val="0"/>
              </a:spcAft>
              <a:buClr>
                <a:srgbClr val="CCCC98"/>
              </a:buClr>
              <a:buSzPct val="75000"/>
              <a:buFont typeface="OpenSymbol"/>
              <a:buChar char="■"/>
              <a:tabLst>
                <a:tab pos="755650" algn="l"/>
              </a:tabLst>
              <a:defRPr/>
            </a:pPr>
            <a:r>
              <a:rPr sz="2600" i="1" dirty="0">
                <a:latin typeface="Book Antiqua" pitchFamily="18" charset="0"/>
                <a:cs typeface="Arial"/>
              </a:rPr>
              <a:t>Leg</a:t>
            </a:r>
            <a:r>
              <a:rPr sz="2600" i="1" spc="-5" dirty="0">
                <a:latin typeface="Book Antiqua" pitchFamily="18" charset="0"/>
                <a:cs typeface="Arial"/>
              </a:rPr>
              <a:t>it</a:t>
            </a:r>
            <a:r>
              <a:rPr sz="2600" i="1" spc="-10" dirty="0">
                <a:latin typeface="Book Antiqua" pitchFamily="18" charset="0"/>
                <a:cs typeface="Arial"/>
              </a:rPr>
              <a:t>i</a:t>
            </a:r>
            <a:r>
              <a:rPr sz="2600" i="1" spc="20" dirty="0">
                <a:latin typeface="Book Antiqua" pitchFamily="18" charset="0"/>
                <a:cs typeface="Arial"/>
              </a:rPr>
              <a:t>m</a:t>
            </a:r>
            <a:r>
              <a:rPr sz="2600" i="1" dirty="0">
                <a:latin typeface="Book Antiqua" pitchFamily="18" charset="0"/>
                <a:cs typeface="Arial"/>
              </a:rPr>
              <a:t>a</a:t>
            </a:r>
            <a:r>
              <a:rPr sz="2600" i="1" spc="-15" dirty="0">
                <a:latin typeface="Book Antiqua" pitchFamily="18" charset="0"/>
                <a:cs typeface="Arial"/>
              </a:rPr>
              <a:t>t</a:t>
            </a:r>
            <a:r>
              <a:rPr sz="2600" i="1" dirty="0">
                <a:latin typeface="Book Antiqua" pitchFamily="18" charset="0"/>
                <a:cs typeface="Arial"/>
              </a:rPr>
              <a:t>e</a:t>
            </a:r>
            <a:r>
              <a:rPr sz="2600" i="1" spc="70" dirty="0">
                <a:latin typeface="Book Antiqua" pitchFamily="18" charset="0"/>
                <a:cs typeface="Times New Roman"/>
              </a:rPr>
              <a:t> </a:t>
            </a:r>
            <a:r>
              <a:rPr sz="2600" i="1" dirty="0">
                <a:latin typeface="Book Antiqua" pitchFamily="18" charset="0"/>
                <a:cs typeface="Arial"/>
              </a:rPr>
              <a:t>–</a:t>
            </a:r>
            <a:r>
              <a:rPr sz="2600" i="1" spc="-20" dirty="0">
                <a:latin typeface="Book Antiqua" pitchFamily="18" charset="0"/>
                <a:cs typeface="Arial"/>
              </a:rPr>
              <a:t>B</a:t>
            </a:r>
            <a:r>
              <a:rPr sz="2600" i="1" spc="10" dirty="0">
                <a:latin typeface="Book Antiqua" pitchFamily="18" charset="0"/>
                <a:cs typeface="Arial"/>
              </a:rPr>
              <a:t>a</a:t>
            </a:r>
            <a:r>
              <a:rPr sz="2600" i="1" spc="5" dirty="0">
                <a:latin typeface="Book Antiqua" pitchFamily="18" charset="0"/>
                <a:cs typeface="Arial"/>
              </a:rPr>
              <a:t>s</a:t>
            </a:r>
            <a:r>
              <a:rPr sz="2600" i="1" dirty="0">
                <a:latin typeface="Book Antiqua" pitchFamily="18" charset="0"/>
                <a:cs typeface="Arial"/>
              </a:rPr>
              <a:t>ed</a:t>
            </a:r>
            <a:r>
              <a:rPr sz="2600" i="1" spc="70" dirty="0">
                <a:latin typeface="Book Antiqua" pitchFamily="18" charset="0"/>
                <a:cs typeface="Times New Roman"/>
              </a:rPr>
              <a:t> </a:t>
            </a:r>
            <a:r>
              <a:rPr sz="2600" i="1" dirty="0">
                <a:latin typeface="Book Antiqua" pitchFamily="18" charset="0"/>
                <a:cs typeface="Arial"/>
              </a:rPr>
              <a:t>on</a:t>
            </a:r>
            <a:r>
              <a:rPr sz="2600" i="1" spc="70" dirty="0">
                <a:latin typeface="Book Antiqua" pitchFamily="18" charset="0"/>
                <a:cs typeface="Times New Roman"/>
              </a:rPr>
              <a:t> </a:t>
            </a:r>
            <a:r>
              <a:rPr sz="2600" i="1" dirty="0">
                <a:latin typeface="Book Antiqua" pitchFamily="18" charset="0"/>
                <a:cs typeface="Arial"/>
              </a:rPr>
              <a:t>a</a:t>
            </a:r>
            <a:r>
              <a:rPr sz="2600" i="1" spc="70" dirty="0">
                <a:latin typeface="Book Antiqua" pitchFamily="18" charset="0"/>
                <a:cs typeface="Times New Roman"/>
              </a:rPr>
              <a:t> </a:t>
            </a:r>
            <a:r>
              <a:rPr sz="2600" i="1" dirty="0">
                <a:latin typeface="Book Antiqua" pitchFamily="18" charset="0"/>
                <a:cs typeface="Arial"/>
              </a:rPr>
              <a:t>ro</a:t>
            </a:r>
            <a:r>
              <a:rPr sz="2600" i="1" spc="-5" dirty="0">
                <a:latin typeface="Book Antiqua" pitchFamily="18" charset="0"/>
                <a:cs typeface="Arial"/>
              </a:rPr>
              <a:t>le</a:t>
            </a:r>
            <a:endParaRPr sz="2600" i="1">
              <a:latin typeface="Book Antiqua" pitchFamily="18" charset="0"/>
              <a:cs typeface="Arial"/>
            </a:endParaRPr>
          </a:p>
          <a:p>
            <a:pPr marL="755650" lvl="1" indent="-285750" fontAlgn="auto">
              <a:spcBef>
                <a:spcPts val="650"/>
              </a:spcBef>
              <a:spcAft>
                <a:spcPts val="0"/>
              </a:spcAft>
              <a:buClr>
                <a:srgbClr val="CCCC98"/>
              </a:buClr>
              <a:buSzPct val="75000"/>
              <a:buFont typeface="OpenSymbol"/>
              <a:buChar char="■"/>
              <a:tabLst>
                <a:tab pos="755650" algn="l"/>
              </a:tabLst>
              <a:defRPr/>
            </a:pPr>
            <a:r>
              <a:rPr sz="2600" i="1" spc="-20" dirty="0">
                <a:latin typeface="Book Antiqua" pitchFamily="18" charset="0"/>
                <a:cs typeface="Arial"/>
              </a:rPr>
              <a:t>E</a:t>
            </a:r>
            <a:r>
              <a:rPr sz="2600" i="1" spc="-25" dirty="0">
                <a:latin typeface="Book Antiqua" pitchFamily="18" charset="0"/>
                <a:cs typeface="Arial"/>
              </a:rPr>
              <a:t>x</a:t>
            </a:r>
            <a:r>
              <a:rPr sz="2600" i="1" dirty="0">
                <a:latin typeface="Book Antiqua" pitchFamily="18" charset="0"/>
                <a:cs typeface="Arial"/>
              </a:rPr>
              <a:t>per</a:t>
            </a:r>
            <a:r>
              <a:rPr sz="2600" i="1" spc="-10" dirty="0">
                <a:latin typeface="Book Antiqua" pitchFamily="18" charset="0"/>
                <a:cs typeface="Arial"/>
              </a:rPr>
              <a:t>t</a:t>
            </a:r>
            <a:r>
              <a:rPr sz="2600" i="1" spc="65" dirty="0">
                <a:latin typeface="Book Antiqua" pitchFamily="18" charset="0"/>
                <a:cs typeface="Times New Roman"/>
              </a:rPr>
              <a:t> </a:t>
            </a:r>
            <a:r>
              <a:rPr sz="2600" i="1" dirty="0">
                <a:latin typeface="Book Antiqua" pitchFamily="18" charset="0"/>
                <a:cs typeface="Arial"/>
              </a:rPr>
              <a:t>–</a:t>
            </a:r>
            <a:r>
              <a:rPr sz="2600" i="1" spc="70" dirty="0">
                <a:latin typeface="Book Antiqua" pitchFamily="18" charset="0"/>
                <a:cs typeface="Times New Roman"/>
              </a:rPr>
              <a:t> </a:t>
            </a:r>
            <a:r>
              <a:rPr sz="2600" i="1" spc="-20" dirty="0">
                <a:latin typeface="Book Antiqua" pitchFamily="18" charset="0"/>
                <a:cs typeface="Arial"/>
              </a:rPr>
              <a:t>B</a:t>
            </a:r>
            <a:r>
              <a:rPr sz="2600" i="1" dirty="0">
                <a:latin typeface="Book Antiqua" pitchFamily="18" charset="0"/>
                <a:cs typeface="Arial"/>
              </a:rPr>
              <a:t>a</a:t>
            </a:r>
            <a:r>
              <a:rPr sz="2600" i="1" spc="5" dirty="0">
                <a:latin typeface="Book Antiqua" pitchFamily="18" charset="0"/>
                <a:cs typeface="Arial"/>
              </a:rPr>
              <a:t>s</a:t>
            </a:r>
            <a:r>
              <a:rPr sz="2600" i="1" dirty="0">
                <a:latin typeface="Book Antiqua" pitchFamily="18" charset="0"/>
                <a:cs typeface="Arial"/>
              </a:rPr>
              <a:t>ed</a:t>
            </a:r>
            <a:r>
              <a:rPr sz="2600" i="1" spc="70" dirty="0">
                <a:latin typeface="Book Antiqua" pitchFamily="18" charset="0"/>
                <a:cs typeface="Times New Roman"/>
              </a:rPr>
              <a:t> </a:t>
            </a:r>
            <a:r>
              <a:rPr sz="2600" i="1" spc="10" dirty="0">
                <a:latin typeface="Book Antiqua" pitchFamily="18" charset="0"/>
                <a:cs typeface="Arial"/>
              </a:rPr>
              <a:t>o</a:t>
            </a:r>
            <a:r>
              <a:rPr sz="2600" i="1" dirty="0">
                <a:latin typeface="Book Antiqua" pitchFamily="18" charset="0"/>
                <a:cs typeface="Arial"/>
              </a:rPr>
              <a:t>n</a:t>
            </a:r>
            <a:r>
              <a:rPr sz="2600" i="1" spc="70" dirty="0">
                <a:latin typeface="Book Antiqua" pitchFamily="18" charset="0"/>
                <a:cs typeface="Times New Roman"/>
              </a:rPr>
              <a:t> </a:t>
            </a:r>
            <a:r>
              <a:rPr sz="2600" i="1" dirty="0">
                <a:latin typeface="Book Antiqua" pitchFamily="18" charset="0"/>
                <a:cs typeface="Arial"/>
              </a:rPr>
              <a:t>nee</a:t>
            </a:r>
            <a:r>
              <a:rPr sz="2600" i="1" spc="10" dirty="0">
                <a:latin typeface="Book Antiqua" pitchFamily="18" charset="0"/>
                <a:cs typeface="Arial"/>
              </a:rPr>
              <a:t>d</a:t>
            </a:r>
            <a:r>
              <a:rPr sz="2600" i="1" dirty="0">
                <a:latin typeface="Book Antiqua" pitchFamily="18" charset="0"/>
                <a:cs typeface="Arial"/>
              </a:rPr>
              <a:t>ed</a:t>
            </a:r>
            <a:r>
              <a:rPr sz="2600" i="1" spc="70" dirty="0">
                <a:latin typeface="Book Antiqua" pitchFamily="18" charset="0"/>
                <a:cs typeface="Times New Roman"/>
              </a:rPr>
              <a:t> </a:t>
            </a:r>
            <a:r>
              <a:rPr sz="2600" i="1" spc="5" dirty="0">
                <a:latin typeface="Book Antiqua" pitchFamily="18" charset="0"/>
                <a:cs typeface="Arial"/>
              </a:rPr>
              <a:t>k</a:t>
            </a:r>
            <a:r>
              <a:rPr sz="2600" i="1" dirty="0">
                <a:latin typeface="Book Antiqua" pitchFamily="18" charset="0"/>
                <a:cs typeface="Arial"/>
              </a:rPr>
              <a:t>no</a:t>
            </a:r>
            <a:r>
              <a:rPr sz="2600" i="1" spc="-20" dirty="0">
                <a:latin typeface="Book Antiqua" pitchFamily="18" charset="0"/>
                <a:cs typeface="Arial"/>
              </a:rPr>
              <a:t>w</a:t>
            </a:r>
            <a:r>
              <a:rPr sz="2600" i="1" spc="-5" dirty="0">
                <a:latin typeface="Book Antiqua" pitchFamily="18" charset="0"/>
                <a:cs typeface="Arial"/>
              </a:rPr>
              <a:t>l</a:t>
            </a:r>
            <a:r>
              <a:rPr sz="2600" i="1" dirty="0">
                <a:latin typeface="Book Antiqua" pitchFamily="18" charset="0"/>
                <a:cs typeface="Arial"/>
              </a:rPr>
              <a:t>edge</a:t>
            </a:r>
            <a:endParaRPr sz="2600" i="1">
              <a:latin typeface="Book Antiqua" pitchFamily="18" charset="0"/>
              <a:cs typeface="Arial"/>
            </a:endParaRPr>
          </a:p>
          <a:p>
            <a:pPr marL="755650" lvl="1" indent="-285750" fontAlgn="auto">
              <a:spcBef>
                <a:spcPts val="650"/>
              </a:spcBef>
              <a:spcAft>
                <a:spcPts val="0"/>
              </a:spcAft>
              <a:buClr>
                <a:srgbClr val="CCCC98"/>
              </a:buClr>
              <a:buSzPct val="75000"/>
              <a:buFont typeface="OpenSymbol"/>
              <a:buChar char="■"/>
              <a:tabLst>
                <a:tab pos="755650" algn="l"/>
              </a:tabLst>
              <a:defRPr/>
            </a:pPr>
            <a:r>
              <a:rPr sz="2600" i="1" spc="-5" dirty="0">
                <a:latin typeface="Book Antiqua" pitchFamily="18" charset="0"/>
                <a:cs typeface="Arial"/>
              </a:rPr>
              <a:t>R</a:t>
            </a:r>
            <a:r>
              <a:rPr sz="2600" i="1" dirty="0">
                <a:latin typeface="Book Antiqua" pitchFamily="18" charset="0"/>
                <a:cs typeface="Arial"/>
              </a:rPr>
              <a:t>e</a:t>
            </a:r>
            <a:r>
              <a:rPr sz="2600" i="1" spc="-15" dirty="0">
                <a:latin typeface="Book Antiqua" pitchFamily="18" charset="0"/>
                <a:cs typeface="Arial"/>
              </a:rPr>
              <a:t>f</a:t>
            </a:r>
            <a:r>
              <a:rPr sz="2600" i="1" dirty="0">
                <a:latin typeface="Book Antiqua" pitchFamily="18" charset="0"/>
                <a:cs typeface="Arial"/>
              </a:rPr>
              <a:t>eren</a:t>
            </a:r>
            <a:r>
              <a:rPr sz="2600" i="1" spc="-10" dirty="0">
                <a:latin typeface="Book Antiqua" pitchFamily="18" charset="0"/>
                <a:cs typeface="Arial"/>
              </a:rPr>
              <a:t>t</a:t>
            </a:r>
            <a:r>
              <a:rPr sz="2600" i="1" spc="65" dirty="0">
                <a:latin typeface="Book Antiqua" pitchFamily="18" charset="0"/>
                <a:cs typeface="Times New Roman"/>
              </a:rPr>
              <a:t> </a:t>
            </a:r>
            <a:r>
              <a:rPr sz="2600" i="1" dirty="0">
                <a:latin typeface="Book Antiqua" pitchFamily="18" charset="0"/>
                <a:cs typeface="Arial"/>
              </a:rPr>
              <a:t>–</a:t>
            </a:r>
            <a:r>
              <a:rPr sz="2600" i="1" spc="80" dirty="0">
                <a:latin typeface="Book Antiqua" pitchFamily="18" charset="0"/>
                <a:cs typeface="Times New Roman"/>
              </a:rPr>
              <a:t> </a:t>
            </a:r>
            <a:r>
              <a:rPr sz="2600" i="1" dirty="0">
                <a:latin typeface="Book Antiqua" pitchFamily="18" charset="0"/>
                <a:cs typeface="Arial"/>
              </a:rPr>
              <a:t>ba</a:t>
            </a:r>
            <a:r>
              <a:rPr sz="2600" i="1" spc="5" dirty="0">
                <a:latin typeface="Book Antiqua" pitchFamily="18" charset="0"/>
                <a:cs typeface="Arial"/>
              </a:rPr>
              <a:t>s</a:t>
            </a:r>
            <a:r>
              <a:rPr sz="2600" i="1" dirty="0">
                <a:latin typeface="Book Antiqua" pitchFamily="18" charset="0"/>
                <a:cs typeface="Arial"/>
              </a:rPr>
              <a:t>ed</a:t>
            </a:r>
            <a:r>
              <a:rPr sz="2600" i="1" spc="70" dirty="0">
                <a:latin typeface="Book Antiqua" pitchFamily="18" charset="0"/>
                <a:cs typeface="Times New Roman"/>
              </a:rPr>
              <a:t> </a:t>
            </a:r>
            <a:r>
              <a:rPr sz="2600" i="1" dirty="0">
                <a:latin typeface="Book Antiqua" pitchFamily="18" charset="0"/>
                <a:cs typeface="Arial"/>
              </a:rPr>
              <a:t>on</a:t>
            </a:r>
            <a:r>
              <a:rPr sz="2600" i="1" spc="70" dirty="0">
                <a:latin typeface="Book Antiqua" pitchFamily="18" charset="0"/>
                <a:cs typeface="Times New Roman"/>
              </a:rPr>
              <a:t> </a:t>
            </a:r>
            <a:r>
              <a:rPr sz="2600" i="1" spc="5" dirty="0">
                <a:latin typeface="Book Antiqua" pitchFamily="18" charset="0"/>
                <a:cs typeface="Arial"/>
              </a:rPr>
              <a:t>c</a:t>
            </a:r>
            <a:r>
              <a:rPr sz="2600" i="1" dirty="0">
                <a:latin typeface="Book Antiqua" pitchFamily="18" charset="0"/>
                <a:cs typeface="Arial"/>
              </a:rPr>
              <a:t>h</a:t>
            </a:r>
            <a:r>
              <a:rPr sz="2600" i="1" spc="10" dirty="0">
                <a:latin typeface="Book Antiqua" pitchFamily="18" charset="0"/>
                <a:cs typeface="Arial"/>
              </a:rPr>
              <a:t>a</a:t>
            </a:r>
            <a:r>
              <a:rPr sz="2600" i="1" spc="-10" dirty="0">
                <a:latin typeface="Book Antiqua" pitchFamily="18" charset="0"/>
                <a:cs typeface="Arial"/>
              </a:rPr>
              <a:t>r</a:t>
            </a:r>
            <a:r>
              <a:rPr sz="2600" i="1" spc="-5" dirty="0">
                <a:latin typeface="Book Antiqua" pitchFamily="18" charset="0"/>
                <a:cs typeface="Arial"/>
              </a:rPr>
              <a:t>i</a:t>
            </a:r>
            <a:r>
              <a:rPr sz="2600" i="1" spc="5" dirty="0">
                <a:latin typeface="Book Antiqua" pitchFamily="18" charset="0"/>
                <a:cs typeface="Arial"/>
              </a:rPr>
              <a:t>s</a:t>
            </a:r>
            <a:r>
              <a:rPr sz="2600" i="1" spc="10" dirty="0">
                <a:latin typeface="Book Antiqua" pitchFamily="18" charset="0"/>
                <a:cs typeface="Arial"/>
              </a:rPr>
              <a:t>m</a:t>
            </a:r>
            <a:r>
              <a:rPr sz="2600" i="1" dirty="0">
                <a:latin typeface="Book Antiqua" pitchFamily="18" charset="0"/>
                <a:cs typeface="Arial"/>
              </a:rPr>
              <a:t>a</a:t>
            </a:r>
            <a:endParaRPr sz="2600" i="1">
              <a:latin typeface="Book Antiqua" pitchFamily="18" charset="0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bject 2"/>
          <p:cNvSpPr>
            <a:spLocks/>
          </p:cNvSpPr>
          <p:nvPr/>
        </p:nvSpPr>
        <p:spPr bwMode="auto">
          <a:xfrm>
            <a:off x="0" y="0"/>
            <a:ext cx="609600" cy="4876800"/>
          </a:xfrm>
          <a:custGeom>
            <a:avLst/>
            <a:gdLst/>
            <a:ahLst/>
            <a:cxnLst>
              <a:cxn ang="0">
                <a:pos x="609599" y="0"/>
              </a:cxn>
              <a:cxn ang="0">
                <a:pos x="0" y="0"/>
              </a:cxn>
              <a:cxn ang="0">
                <a:pos x="0" y="4876799"/>
              </a:cxn>
              <a:cxn ang="0">
                <a:pos x="609599" y="4876799"/>
              </a:cxn>
              <a:cxn ang="0">
                <a:pos x="609599" y="0"/>
              </a:cxn>
            </a:cxnLst>
            <a:rect l="0" t="0" r="r" b="b"/>
            <a:pathLst>
              <a:path w="609600" h="4876800">
                <a:moveTo>
                  <a:pt x="609599" y="0"/>
                </a:moveTo>
                <a:lnTo>
                  <a:pt x="0" y="0"/>
                </a:lnTo>
                <a:lnTo>
                  <a:pt x="0" y="4876799"/>
                </a:lnTo>
                <a:lnTo>
                  <a:pt x="609599" y="4876799"/>
                </a:lnTo>
                <a:lnTo>
                  <a:pt x="609599" y="0"/>
                </a:lnTo>
                <a:close/>
              </a:path>
            </a:pathLst>
          </a:custGeom>
          <a:solidFill>
            <a:srgbClr val="CCCC9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7171" name="object 3"/>
          <p:cNvSpPr>
            <a:spLocks/>
          </p:cNvSpPr>
          <p:nvPr/>
        </p:nvSpPr>
        <p:spPr bwMode="auto">
          <a:xfrm>
            <a:off x="6858000" y="1417638"/>
            <a:ext cx="1828800" cy="182562"/>
          </a:xfrm>
          <a:custGeom>
            <a:avLst/>
            <a:gdLst/>
            <a:ahLst/>
            <a:cxnLst>
              <a:cxn ang="0">
                <a:pos x="1828799" y="0"/>
              </a:cxn>
              <a:cxn ang="0">
                <a:pos x="0" y="0"/>
              </a:cxn>
              <a:cxn ang="0">
                <a:pos x="0" y="182879"/>
              </a:cxn>
              <a:cxn ang="0">
                <a:pos x="1828799" y="182879"/>
              </a:cxn>
              <a:cxn ang="0">
                <a:pos x="1828799" y="0"/>
              </a:cxn>
            </a:cxnLst>
            <a:rect l="0" t="0" r="r" b="b"/>
            <a:pathLst>
              <a:path w="1828800" h="182880">
                <a:moveTo>
                  <a:pt x="1828799" y="0"/>
                </a:moveTo>
                <a:lnTo>
                  <a:pt x="0" y="0"/>
                </a:lnTo>
                <a:lnTo>
                  <a:pt x="0" y="182879"/>
                </a:lnTo>
                <a:lnTo>
                  <a:pt x="1828799" y="182879"/>
                </a:lnTo>
                <a:lnTo>
                  <a:pt x="1828799" y="0"/>
                </a:lnTo>
                <a:close/>
              </a:path>
            </a:pathLst>
          </a:custGeom>
          <a:solidFill>
            <a:srgbClr val="B1B1B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7172" name="object 4"/>
          <p:cNvSpPr>
            <a:spLocks/>
          </p:cNvSpPr>
          <p:nvPr/>
        </p:nvSpPr>
        <p:spPr bwMode="auto">
          <a:xfrm>
            <a:off x="381000" y="1493838"/>
            <a:ext cx="83058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305799" y="0"/>
              </a:cxn>
            </a:cxnLst>
            <a:rect l="0" t="0" r="r" b="b"/>
            <a:pathLst>
              <a:path w="8305800">
                <a:moveTo>
                  <a:pt x="0" y="0"/>
                </a:moveTo>
                <a:lnTo>
                  <a:pt x="8305799" y="0"/>
                </a:lnTo>
              </a:path>
            </a:pathLst>
          </a:custGeom>
          <a:noFill/>
          <a:ln w="19048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7173" name="object 5"/>
          <p:cNvSpPr>
            <a:spLocks/>
          </p:cNvSpPr>
          <p:nvPr/>
        </p:nvSpPr>
        <p:spPr bwMode="auto">
          <a:xfrm>
            <a:off x="0" y="4876800"/>
            <a:ext cx="6096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9599" y="0"/>
              </a:cxn>
            </a:cxnLst>
            <a:rect l="0" t="0" r="r" b="b"/>
            <a:pathLst>
              <a:path w="609600">
                <a:moveTo>
                  <a:pt x="0" y="0"/>
                </a:moveTo>
                <a:lnTo>
                  <a:pt x="609599" y="0"/>
                </a:lnTo>
              </a:path>
            </a:pathLst>
          </a:custGeom>
          <a:noFill/>
          <a:ln w="44207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92188" y="352425"/>
            <a:ext cx="7159625" cy="917960"/>
          </a:xfrm>
        </p:spPr>
        <p:txBody>
          <a:bodyPr tIns="269002" rtlCol="0"/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i="1" spc="-5" dirty="0"/>
              <a:t>H</a:t>
            </a:r>
            <a:r>
              <a:rPr i="1" spc="-25" dirty="0"/>
              <a:t>a</a:t>
            </a:r>
            <a:r>
              <a:rPr i="1" spc="-20" dirty="0"/>
              <a:t>lp</a:t>
            </a:r>
            <a:r>
              <a:rPr i="1" spc="-25" dirty="0"/>
              <a:t>e</a:t>
            </a:r>
            <a:r>
              <a:rPr i="1" spc="-15" dirty="0"/>
              <a:t>rt</a:t>
            </a:r>
            <a:r>
              <a:rPr i="1" spc="-10" dirty="0"/>
              <a:t>’</a:t>
            </a:r>
            <a:r>
              <a:rPr i="1" dirty="0"/>
              <a:t>s</a:t>
            </a:r>
            <a:r>
              <a:rPr i="1" spc="-5" dirty="0"/>
              <a:t> </a:t>
            </a:r>
            <a:r>
              <a:rPr i="1" spc="-25" dirty="0"/>
              <a:t>d</a:t>
            </a:r>
            <a:r>
              <a:rPr i="1" spc="-35" dirty="0"/>
              <a:t>im</a:t>
            </a:r>
            <a:r>
              <a:rPr i="1" spc="-25" dirty="0"/>
              <a:t>e</a:t>
            </a:r>
            <a:r>
              <a:rPr i="1" spc="-20" dirty="0"/>
              <a:t>ns</a:t>
            </a:r>
            <a:r>
              <a:rPr i="1" spc="-25" dirty="0"/>
              <a:t>i</a:t>
            </a:r>
            <a:r>
              <a:rPr i="1" dirty="0"/>
              <a:t>ons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92188" y="1701800"/>
            <a:ext cx="6061075" cy="2318583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355600" indent="-342900">
              <a:buClr>
                <a:srgbClr val="B1B1B1"/>
              </a:buClr>
              <a:buSzPct val="89000"/>
              <a:buFont typeface="OpenSymbol" pitchFamily="2" charset="0"/>
              <a:buChar char="■"/>
              <a:tabLst>
                <a:tab pos="355600" algn="l"/>
              </a:tabLst>
            </a:pPr>
            <a:r>
              <a:rPr lang="en-US" sz="2800" i="1" dirty="0">
                <a:latin typeface="Arial" charset="0"/>
              </a:rPr>
              <a:t>Charisma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Arial" charset="0"/>
              </a:rPr>
              <a:t>combines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Arial" charset="0"/>
              </a:rPr>
              <a:t>power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Arial" charset="0"/>
              </a:rPr>
              <a:t>with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Arial" charset="0"/>
              </a:rPr>
              <a:t>task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Arial" charset="0"/>
              </a:rPr>
              <a:t>orientation</a:t>
            </a:r>
          </a:p>
          <a:p>
            <a:pPr marL="755650" lvl="1" indent="-285750">
              <a:spcBef>
                <a:spcPts val="638"/>
              </a:spcBef>
              <a:buClr>
                <a:srgbClr val="CCCC98"/>
              </a:buClr>
              <a:buSzPct val="75000"/>
              <a:buFont typeface="OpenSymbol" pitchFamily="2" charset="0"/>
              <a:buChar char="■"/>
              <a:tabLst>
                <a:tab pos="355600" algn="l"/>
              </a:tabLst>
            </a:pPr>
            <a:r>
              <a:rPr lang="en-US" sz="2600" i="1" dirty="0">
                <a:latin typeface="Arial" charset="0"/>
              </a:rPr>
              <a:t>Referent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>
                <a:latin typeface="Arial" charset="0"/>
              </a:rPr>
              <a:t>Power</a:t>
            </a:r>
          </a:p>
          <a:p>
            <a:pPr marL="755650" lvl="1" indent="-285750">
              <a:spcBef>
                <a:spcPts val="650"/>
              </a:spcBef>
              <a:buClr>
                <a:srgbClr val="CCCC98"/>
              </a:buClr>
              <a:buSzPct val="75000"/>
              <a:buFont typeface="OpenSymbol" pitchFamily="2" charset="0"/>
              <a:buChar char="■"/>
              <a:tabLst>
                <a:tab pos="355600" algn="l"/>
              </a:tabLst>
            </a:pPr>
            <a:r>
              <a:rPr lang="en-US" sz="2600" i="1" dirty="0">
                <a:latin typeface="Arial" charset="0"/>
              </a:rPr>
              <a:t>Expert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>
                <a:latin typeface="Arial" charset="0"/>
              </a:rPr>
              <a:t>Power</a:t>
            </a:r>
          </a:p>
          <a:p>
            <a:pPr marL="755650" lvl="1" indent="-285750">
              <a:spcBef>
                <a:spcPts val="650"/>
              </a:spcBef>
              <a:buClr>
                <a:srgbClr val="CCCC98"/>
              </a:buClr>
              <a:buSzPct val="75000"/>
              <a:buFont typeface="OpenSymbol" pitchFamily="2" charset="0"/>
              <a:buChar char="■"/>
              <a:tabLst>
                <a:tab pos="355600" algn="l"/>
              </a:tabLst>
            </a:pPr>
            <a:r>
              <a:rPr lang="en-US" sz="2600" i="1" dirty="0">
                <a:latin typeface="Arial" charset="0"/>
              </a:rPr>
              <a:t>Job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>
                <a:latin typeface="Arial" charset="0"/>
              </a:rPr>
              <a:t>or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>
                <a:latin typeface="Arial" charset="0"/>
              </a:rPr>
              <a:t>task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>
                <a:latin typeface="Arial" charset="0"/>
              </a:rPr>
              <a:t>involvement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bject 2"/>
          <p:cNvSpPr>
            <a:spLocks/>
          </p:cNvSpPr>
          <p:nvPr/>
        </p:nvSpPr>
        <p:spPr bwMode="auto">
          <a:xfrm>
            <a:off x="0" y="0"/>
            <a:ext cx="609600" cy="4876800"/>
          </a:xfrm>
          <a:custGeom>
            <a:avLst/>
            <a:gdLst/>
            <a:ahLst/>
            <a:cxnLst>
              <a:cxn ang="0">
                <a:pos x="609599" y="0"/>
              </a:cxn>
              <a:cxn ang="0">
                <a:pos x="0" y="0"/>
              </a:cxn>
              <a:cxn ang="0">
                <a:pos x="0" y="4876799"/>
              </a:cxn>
              <a:cxn ang="0">
                <a:pos x="609599" y="4876799"/>
              </a:cxn>
              <a:cxn ang="0">
                <a:pos x="609599" y="0"/>
              </a:cxn>
            </a:cxnLst>
            <a:rect l="0" t="0" r="r" b="b"/>
            <a:pathLst>
              <a:path w="609600" h="4876800">
                <a:moveTo>
                  <a:pt x="609599" y="0"/>
                </a:moveTo>
                <a:lnTo>
                  <a:pt x="0" y="0"/>
                </a:lnTo>
                <a:lnTo>
                  <a:pt x="0" y="4876799"/>
                </a:lnTo>
                <a:lnTo>
                  <a:pt x="609599" y="4876799"/>
                </a:lnTo>
                <a:lnTo>
                  <a:pt x="609599" y="0"/>
                </a:lnTo>
                <a:close/>
              </a:path>
            </a:pathLst>
          </a:custGeom>
          <a:solidFill>
            <a:srgbClr val="CCCC9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9219" name="object 3"/>
          <p:cNvSpPr>
            <a:spLocks/>
          </p:cNvSpPr>
          <p:nvPr/>
        </p:nvSpPr>
        <p:spPr bwMode="auto">
          <a:xfrm>
            <a:off x="6858000" y="1417638"/>
            <a:ext cx="1828800" cy="182562"/>
          </a:xfrm>
          <a:custGeom>
            <a:avLst/>
            <a:gdLst/>
            <a:ahLst/>
            <a:cxnLst>
              <a:cxn ang="0">
                <a:pos x="1828799" y="0"/>
              </a:cxn>
              <a:cxn ang="0">
                <a:pos x="0" y="0"/>
              </a:cxn>
              <a:cxn ang="0">
                <a:pos x="0" y="182879"/>
              </a:cxn>
              <a:cxn ang="0">
                <a:pos x="1828799" y="182879"/>
              </a:cxn>
              <a:cxn ang="0">
                <a:pos x="1828799" y="0"/>
              </a:cxn>
            </a:cxnLst>
            <a:rect l="0" t="0" r="r" b="b"/>
            <a:pathLst>
              <a:path w="1828800" h="182880">
                <a:moveTo>
                  <a:pt x="1828799" y="0"/>
                </a:moveTo>
                <a:lnTo>
                  <a:pt x="0" y="0"/>
                </a:lnTo>
                <a:lnTo>
                  <a:pt x="0" y="182879"/>
                </a:lnTo>
                <a:lnTo>
                  <a:pt x="1828799" y="182879"/>
                </a:lnTo>
                <a:lnTo>
                  <a:pt x="1828799" y="0"/>
                </a:lnTo>
                <a:close/>
              </a:path>
            </a:pathLst>
          </a:custGeom>
          <a:solidFill>
            <a:srgbClr val="B1B1B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9220" name="object 4"/>
          <p:cNvSpPr>
            <a:spLocks/>
          </p:cNvSpPr>
          <p:nvPr/>
        </p:nvSpPr>
        <p:spPr bwMode="auto">
          <a:xfrm>
            <a:off x="381000" y="1493838"/>
            <a:ext cx="83058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305799" y="0"/>
              </a:cxn>
            </a:cxnLst>
            <a:rect l="0" t="0" r="r" b="b"/>
            <a:pathLst>
              <a:path w="8305800">
                <a:moveTo>
                  <a:pt x="0" y="0"/>
                </a:moveTo>
                <a:lnTo>
                  <a:pt x="8305799" y="0"/>
                </a:lnTo>
              </a:path>
            </a:pathLst>
          </a:custGeom>
          <a:noFill/>
          <a:ln w="19048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9221" name="object 5"/>
          <p:cNvSpPr>
            <a:spLocks/>
          </p:cNvSpPr>
          <p:nvPr/>
        </p:nvSpPr>
        <p:spPr bwMode="auto">
          <a:xfrm>
            <a:off x="0" y="4876800"/>
            <a:ext cx="6096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9599" y="0"/>
              </a:cxn>
            </a:cxnLst>
            <a:rect l="0" t="0" r="r" b="b"/>
            <a:pathLst>
              <a:path w="609600">
                <a:moveTo>
                  <a:pt x="0" y="0"/>
                </a:moveTo>
                <a:lnTo>
                  <a:pt x="609599" y="0"/>
                </a:lnTo>
              </a:path>
            </a:pathLst>
          </a:custGeom>
          <a:noFill/>
          <a:ln w="44207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92188" y="352425"/>
            <a:ext cx="7159625" cy="584775"/>
          </a:xfrm>
        </p:spPr>
        <p:txBody>
          <a:bodyPr rtlCol="0"/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z="3800" spc="-20" dirty="0"/>
              <a:t>Lea</a:t>
            </a:r>
            <a:r>
              <a:rPr sz="3800" spc="5" dirty="0"/>
              <a:t>d</a:t>
            </a:r>
            <a:r>
              <a:rPr sz="3800" spc="-20" dirty="0"/>
              <a:t>e</a:t>
            </a:r>
            <a:r>
              <a:rPr sz="3800" dirty="0"/>
              <a:t>rs</a:t>
            </a:r>
            <a:r>
              <a:rPr sz="3800" spc="5" dirty="0"/>
              <a:t>h</a:t>
            </a:r>
            <a:r>
              <a:rPr sz="3800" spc="-25" dirty="0"/>
              <a:t>i</a:t>
            </a:r>
            <a:r>
              <a:rPr sz="3800" dirty="0"/>
              <a:t>p</a:t>
            </a:r>
            <a:r>
              <a:rPr sz="3800" spc="5" dirty="0"/>
              <a:t> </a:t>
            </a:r>
            <a:r>
              <a:rPr sz="3800" dirty="0"/>
              <a:t>fr</a:t>
            </a:r>
            <a:r>
              <a:rPr sz="3800" spc="5" dirty="0"/>
              <a:t>o</a:t>
            </a:r>
            <a:r>
              <a:rPr sz="3800" spc="-30" dirty="0"/>
              <a:t>m</a:t>
            </a:r>
            <a:r>
              <a:rPr sz="3800" spc="-10" dirty="0"/>
              <a:t> </a:t>
            </a:r>
            <a:r>
              <a:rPr sz="3800" spc="-20" dirty="0"/>
              <a:t>a</a:t>
            </a:r>
            <a:r>
              <a:rPr sz="3800" dirty="0"/>
              <a:t> </a:t>
            </a:r>
            <a:r>
              <a:rPr sz="3800" spc="-5" dirty="0"/>
              <a:t>s</a:t>
            </a:r>
            <a:r>
              <a:rPr sz="3800" spc="45" dirty="0"/>
              <a:t>y</a:t>
            </a:r>
            <a:r>
              <a:rPr sz="3800" spc="-20" dirty="0"/>
              <a:t>s</a:t>
            </a:r>
            <a:r>
              <a:rPr sz="3800" spc="-25" dirty="0"/>
              <a:t>t</a:t>
            </a:r>
            <a:r>
              <a:rPr sz="3800" spc="-15" dirty="0"/>
              <a:t>e</a:t>
            </a:r>
            <a:r>
              <a:rPr sz="3800" spc="-30" dirty="0"/>
              <a:t>mi</a:t>
            </a:r>
            <a:r>
              <a:rPr sz="3800" spc="-20" dirty="0"/>
              <a:t>c</a:t>
            </a:r>
            <a:r>
              <a:rPr sz="3800" spc="5" dirty="0"/>
              <a:t> </a:t>
            </a:r>
            <a:r>
              <a:rPr sz="3800" spc="-20" dirty="0"/>
              <a:t>a</a:t>
            </a:r>
            <a:r>
              <a:rPr sz="3800" spc="5" dirty="0"/>
              <a:t>n</a:t>
            </a:r>
            <a:r>
              <a:rPr sz="3800" dirty="0"/>
              <a:t>d</a:t>
            </a:r>
            <a:endParaRPr sz="3800"/>
          </a:p>
        </p:txBody>
      </p:sp>
      <p:sp>
        <p:nvSpPr>
          <p:cNvPr id="7" name="object 7"/>
          <p:cNvSpPr txBox="1"/>
          <p:nvPr/>
        </p:nvSpPr>
        <p:spPr>
          <a:xfrm>
            <a:off x="992188" y="931863"/>
            <a:ext cx="4679950" cy="5080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800" spc="-5" dirty="0">
                <a:solidFill>
                  <a:srgbClr val="320032"/>
                </a:solidFill>
                <a:latin typeface="Times New Roman"/>
                <a:cs typeface="Times New Roman"/>
              </a:rPr>
              <a:t>so</a:t>
            </a:r>
            <a:r>
              <a:rPr sz="3800" spc="5" dirty="0">
                <a:solidFill>
                  <a:srgbClr val="320032"/>
                </a:solidFill>
                <a:latin typeface="Times New Roman"/>
                <a:cs typeface="Times New Roman"/>
              </a:rPr>
              <a:t>c</a:t>
            </a:r>
            <a:r>
              <a:rPr sz="3800" spc="-25" dirty="0">
                <a:solidFill>
                  <a:srgbClr val="320032"/>
                </a:solidFill>
                <a:latin typeface="Times New Roman"/>
                <a:cs typeface="Times New Roman"/>
              </a:rPr>
              <a:t>i</a:t>
            </a:r>
            <a:r>
              <a:rPr sz="3800" spc="5" dirty="0">
                <a:solidFill>
                  <a:srgbClr val="320032"/>
                </a:solidFill>
                <a:latin typeface="Times New Roman"/>
                <a:cs typeface="Times New Roman"/>
              </a:rPr>
              <a:t>o</a:t>
            </a:r>
            <a:r>
              <a:rPr sz="3800" spc="-15" dirty="0">
                <a:solidFill>
                  <a:srgbClr val="320032"/>
                </a:solidFill>
                <a:latin typeface="Times New Roman"/>
                <a:cs typeface="Times New Roman"/>
              </a:rPr>
              <a:t>l</a:t>
            </a:r>
            <a:r>
              <a:rPr sz="3800" dirty="0">
                <a:solidFill>
                  <a:srgbClr val="320032"/>
                </a:solidFill>
                <a:latin typeface="Times New Roman"/>
                <a:cs typeface="Times New Roman"/>
              </a:rPr>
              <a:t>o</a:t>
            </a:r>
            <a:r>
              <a:rPr sz="3800" spc="5" dirty="0">
                <a:solidFill>
                  <a:srgbClr val="320032"/>
                </a:solidFill>
                <a:latin typeface="Times New Roman"/>
                <a:cs typeface="Times New Roman"/>
              </a:rPr>
              <a:t>g</a:t>
            </a:r>
            <a:r>
              <a:rPr sz="3800" spc="-15" dirty="0">
                <a:solidFill>
                  <a:srgbClr val="320032"/>
                </a:solidFill>
                <a:latin typeface="Times New Roman"/>
                <a:cs typeface="Times New Roman"/>
              </a:rPr>
              <a:t>ical </a:t>
            </a:r>
            <a:r>
              <a:rPr sz="3800" spc="5" dirty="0">
                <a:solidFill>
                  <a:srgbClr val="320032"/>
                </a:solidFill>
                <a:latin typeface="Times New Roman"/>
                <a:cs typeface="Times New Roman"/>
              </a:rPr>
              <a:t>p</a:t>
            </a:r>
            <a:r>
              <a:rPr sz="3800" spc="-20" dirty="0">
                <a:solidFill>
                  <a:srgbClr val="320032"/>
                </a:solidFill>
                <a:latin typeface="Times New Roman"/>
                <a:cs typeface="Times New Roman"/>
              </a:rPr>
              <a:t>e</a:t>
            </a:r>
            <a:r>
              <a:rPr sz="3800" spc="10" dirty="0">
                <a:solidFill>
                  <a:srgbClr val="320032"/>
                </a:solidFill>
                <a:latin typeface="Times New Roman"/>
                <a:cs typeface="Times New Roman"/>
              </a:rPr>
              <a:t>r</a:t>
            </a:r>
            <a:r>
              <a:rPr sz="3800" spc="-10" dirty="0">
                <a:solidFill>
                  <a:srgbClr val="320032"/>
                </a:solidFill>
                <a:latin typeface="Times New Roman"/>
                <a:cs typeface="Times New Roman"/>
              </a:rPr>
              <a:t>s</a:t>
            </a:r>
            <a:r>
              <a:rPr sz="3800" spc="5" dirty="0">
                <a:solidFill>
                  <a:srgbClr val="320032"/>
                </a:solidFill>
                <a:latin typeface="Times New Roman"/>
                <a:cs typeface="Times New Roman"/>
              </a:rPr>
              <a:t>p</a:t>
            </a:r>
            <a:r>
              <a:rPr sz="3800" spc="-20" dirty="0">
                <a:solidFill>
                  <a:srgbClr val="320032"/>
                </a:solidFill>
                <a:latin typeface="Times New Roman"/>
                <a:cs typeface="Times New Roman"/>
              </a:rPr>
              <a:t>e</a:t>
            </a:r>
            <a:r>
              <a:rPr sz="3800" spc="-15" dirty="0">
                <a:solidFill>
                  <a:srgbClr val="320032"/>
                </a:solidFill>
                <a:latin typeface="Times New Roman"/>
                <a:cs typeface="Times New Roman"/>
              </a:rPr>
              <a:t>c</a:t>
            </a:r>
            <a:r>
              <a:rPr sz="3800" spc="-25" dirty="0">
                <a:solidFill>
                  <a:srgbClr val="320032"/>
                </a:solidFill>
                <a:latin typeface="Times New Roman"/>
                <a:cs typeface="Times New Roman"/>
              </a:rPr>
              <a:t>t</a:t>
            </a:r>
            <a:r>
              <a:rPr sz="3800" spc="-15" dirty="0">
                <a:solidFill>
                  <a:srgbClr val="320032"/>
                </a:solidFill>
                <a:latin typeface="Times New Roman"/>
                <a:cs typeface="Times New Roman"/>
              </a:rPr>
              <a:t>i</a:t>
            </a:r>
            <a:r>
              <a:rPr sz="3800" spc="5" dirty="0">
                <a:solidFill>
                  <a:srgbClr val="320032"/>
                </a:solidFill>
                <a:latin typeface="Times New Roman"/>
                <a:cs typeface="Times New Roman"/>
              </a:rPr>
              <a:t>v</a:t>
            </a:r>
            <a:r>
              <a:rPr sz="3800" spc="-20" dirty="0">
                <a:solidFill>
                  <a:srgbClr val="320032"/>
                </a:solidFill>
                <a:latin typeface="Times New Roman"/>
                <a:cs typeface="Times New Roman"/>
              </a:rPr>
              <a:t>e</a:t>
            </a:r>
            <a:endParaRPr sz="3800">
              <a:latin typeface="Times New Roman"/>
              <a:cs typeface="Times New Roman"/>
            </a:endParaRPr>
          </a:p>
        </p:txBody>
      </p:sp>
      <p:sp>
        <p:nvSpPr>
          <p:cNvPr id="9224" name="object 8"/>
          <p:cNvSpPr>
            <a:spLocks/>
          </p:cNvSpPr>
          <p:nvPr/>
        </p:nvSpPr>
        <p:spPr bwMode="auto">
          <a:xfrm>
            <a:off x="3957638" y="2381250"/>
            <a:ext cx="1687512" cy="1685925"/>
          </a:xfrm>
          <a:custGeom>
            <a:avLst/>
            <a:gdLst/>
            <a:ahLst/>
            <a:cxnLst>
              <a:cxn ang="0">
                <a:pos x="772530" y="2702"/>
              </a:cxn>
              <a:cxn ang="0">
                <a:pos x="636803" y="23753"/>
              </a:cxn>
              <a:cxn ang="0">
                <a:pos x="510068" y="64411"/>
              </a:cxn>
              <a:cxn ang="0">
                <a:pos x="393848" y="123166"/>
              </a:cxn>
              <a:cxn ang="0">
                <a:pos x="289669" y="198509"/>
              </a:cxn>
              <a:cxn ang="0">
                <a:pos x="199054" y="288933"/>
              </a:cxn>
              <a:cxn ang="0">
                <a:pos x="123526" y="392929"/>
              </a:cxn>
              <a:cxn ang="0">
                <a:pos x="64611" y="508987"/>
              </a:cxn>
              <a:cxn ang="0">
                <a:pos x="23831" y="635600"/>
              </a:cxn>
              <a:cxn ang="0">
                <a:pos x="2711" y="771259"/>
              </a:cxn>
              <a:cxn ang="0">
                <a:pos x="2711" y="912938"/>
              </a:cxn>
              <a:cxn ang="0">
                <a:pos x="23831" y="1048902"/>
              </a:cxn>
              <a:cxn ang="0">
                <a:pos x="64611" y="1175758"/>
              </a:cxn>
              <a:cxn ang="0">
                <a:pos x="123526" y="1292003"/>
              </a:cxn>
              <a:cxn ang="0">
                <a:pos x="199054" y="1396138"/>
              </a:cxn>
              <a:cxn ang="0">
                <a:pos x="289669" y="1486659"/>
              </a:cxn>
              <a:cxn ang="0">
                <a:pos x="393848" y="1562067"/>
              </a:cxn>
              <a:cxn ang="0">
                <a:pos x="510068" y="1620859"/>
              </a:cxn>
              <a:cxn ang="0">
                <a:pos x="636803" y="1661534"/>
              </a:cxn>
              <a:cxn ang="0">
                <a:pos x="772530" y="1682591"/>
              </a:cxn>
              <a:cxn ang="0">
                <a:pos x="914049" y="1682591"/>
              </a:cxn>
              <a:cxn ang="0">
                <a:pos x="1049777" y="1661534"/>
              </a:cxn>
              <a:cxn ang="0">
                <a:pos x="1176512" y="1620859"/>
              </a:cxn>
              <a:cxn ang="0">
                <a:pos x="1292731" y="1562067"/>
              </a:cxn>
              <a:cxn ang="0">
                <a:pos x="1396910" y="1486659"/>
              </a:cxn>
              <a:cxn ang="0">
                <a:pos x="1487525" y="1396138"/>
              </a:cxn>
              <a:cxn ang="0">
                <a:pos x="1563053" y="1292003"/>
              </a:cxn>
              <a:cxn ang="0">
                <a:pos x="1621968" y="1175758"/>
              </a:cxn>
              <a:cxn ang="0">
                <a:pos x="1662748" y="1048902"/>
              </a:cxn>
              <a:cxn ang="0">
                <a:pos x="1683868" y="912938"/>
              </a:cxn>
              <a:cxn ang="0">
                <a:pos x="1683868" y="771259"/>
              </a:cxn>
              <a:cxn ang="0">
                <a:pos x="1662748" y="635600"/>
              </a:cxn>
              <a:cxn ang="0">
                <a:pos x="1621968" y="508987"/>
              </a:cxn>
              <a:cxn ang="0">
                <a:pos x="1563053" y="392929"/>
              </a:cxn>
              <a:cxn ang="0">
                <a:pos x="1487525" y="288933"/>
              </a:cxn>
              <a:cxn ang="0">
                <a:pos x="1396910" y="198509"/>
              </a:cxn>
              <a:cxn ang="0">
                <a:pos x="1292731" y="123166"/>
              </a:cxn>
              <a:cxn ang="0">
                <a:pos x="1176512" y="64411"/>
              </a:cxn>
              <a:cxn ang="0">
                <a:pos x="1049777" y="23753"/>
              </a:cxn>
              <a:cxn ang="0">
                <a:pos x="914049" y="2702"/>
              </a:cxn>
            </a:cxnLst>
            <a:rect l="0" t="0" r="r" b="b"/>
            <a:pathLst>
              <a:path w="1687195" h="1685289">
                <a:moveTo>
                  <a:pt x="843290" y="0"/>
                </a:moveTo>
                <a:lnTo>
                  <a:pt x="772530" y="2702"/>
                </a:lnTo>
                <a:lnTo>
                  <a:pt x="703638" y="10682"/>
                </a:lnTo>
                <a:lnTo>
                  <a:pt x="636803" y="23753"/>
                </a:lnTo>
                <a:lnTo>
                  <a:pt x="572216" y="41726"/>
                </a:lnTo>
                <a:lnTo>
                  <a:pt x="510068" y="64411"/>
                </a:lnTo>
                <a:lnTo>
                  <a:pt x="450548" y="91620"/>
                </a:lnTo>
                <a:lnTo>
                  <a:pt x="393848" y="123166"/>
                </a:lnTo>
                <a:lnTo>
                  <a:pt x="340158" y="158858"/>
                </a:lnTo>
                <a:lnTo>
                  <a:pt x="289669" y="198509"/>
                </a:lnTo>
                <a:lnTo>
                  <a:pt x="242571" y="241931"/>
                </a:lnTo>
                <a:lnTo>
                  <a:pt x="199054" y="288933"/>
                </a:lnTo>
                <a:lnTo>
                  <a:pt x="159309" y="339329"/>
                </a:lnTo>
                <a:lnTo>
                  <a:pt x="123526" y="392929"/>
                </a:lnTo>
                <a:lnTo>
                  <a:pt x="91897" y="449545"/>
                </a:lnTo>
                <a:lnTo>
                  <a:pt x="64611" y="508987"/>
                </a:lnTo>
                <a:lnTo>
                  <a:pt x="41859" y="571069"/>
                </a:lnTo>
                <a:lnTo>
                  <a:pt x="23831" y="635600"/>
                </a:lnTo>
                <a:lnTo>
                  <a:pt x="10718" y="702393"/>
                </a:lnTo>
                <a:lnTo>
                  <a:pt x="2711" y="771259"/>
                </a:lnTo>
                <a:lnTo>
                  <a:pt x="0" y="842009"/>
                </a:lnTo>
                <a:lnTo>
                  <a:pt x="2711" y="912938"/>
                </a:lnTo>
                <a:lnTo>
                  <a:pt x="10718" y="981965"/>
                </a:lnTo>
                <a:lnTo>
                  <a:pt x="23831" y="1048902"/>
                </a:lnTo>
                <a:lnTo>
                  <a:pt x="41859" y="1113562"/>
                </a:lnTo>
                <a:lnTo>
                  <a:pt x="64611" y="1175758"/>
                </a:lnTo>
                <a:lnTo>
                  <a:pt x="91897" y="1235301"/>
                </a:lnTo>
                <a:lnTo>
                  <a:pt x="123526" y="1292003"/>
                </a:lnTo>
                <a:lnTo>
                  <a:pt x="159309" y="1345678"/>
                </a:lnTo>
                <a:lnTo>
                  <a:pt x="199054" y="1396138"/>
                </a:lnTo>
                <a:lnTo>
                  <a:pt x="242571" y="1443194"/>
                </a:lnTo>
                <a:lnTo>
                  <a:pt x="289669" y="1486659"/>
                </a:lnTo>
                <a:lnTo>
                  <a:pt x="340158" y="1526346"/>
                </a:lnTo>
                <a:lnTo>
                  <a:pt x="393848" y="1562067"/>
                </a:lnTo>
                <a:lnTo>
                  <a:pt x="450548" y="1593634"/>
                </a:lnTo>
                <a:lnTo>
                  <a:pt x="510068" y="1620859"/>
                </a:lnTo>
                <a:lnTo>
                  <a:pt x="572216" y="1643555"/>
                </a:lnTo>
                <a:lnTo>
                  <a:pt x="636803" y="1661534"/>
                </a:lnTo>
                <a:lnTo>
                  <a:pt x="703638" y="1674609"/>
                </a:lnTo>
                <a:lnTo>
                  <a:pt x="772530" y="1682591"/>
                </a:lnTo>
                <a:lnTo>
                  <a:pt x="843290" y="1685294"/>
                </a:lnTo>
                <a:lnTo>
                  <a:pt x="914049" y="1682591"/>
                </a:lnTo>
                <a:lnTo>
                  <a:pt x="982942" y="1674609"/>
                </a:lnTo>
                <a:lnTo>
                  <a:pt x="1049777" y="1661534"/>
                </a:lnTo>
                <a:lnTo>
                  <a:pt x="1114363" y="1643555"/>
                </a:lnTo>
                <a:lnTo>
                  <a:pt x="1176512" y="1620859"/>
                </a:lnTo>
                <a:lnTo>
                  <a:pt x="1236031" y="1593634"/>
                </a:lnTo>
                <a:lnTo>
                  <a:pt x="1292731" y="1562067"/>
                </a:lnTo>
                <a:lnTo>
                  <a:pt x="1346421" y="1526346"/>
                </a:lnTo>
                <a:lnTo>
                  <a:pt x="1396910" y="1486659"/>
                </a:lnTo>
                <a:lnTo>
                  <a:pt x="1444009" y="1443194"/>
                </a:lnTo>
                <a:lnTo>
                  <a:pt x="1487525" y="1396138"/>
                </a:lnTo>
                <a:lnTo>
                  <a:pt x="1527270" y="1345678"/>
                </a:lnTo>
                <a:lnTo>
                  <a:pt x="1563053" y="1292003"/>
                </a:lnTo>
                <a:lnTo>
                  <a:pt x="1594682" y="1235301"/>
                </a:lnTo>
                <a:lnTo>
                  <a:pt x="1621968" y="1175758"/>
                </a:lnTo>
                <a:lnTo>
                  <a:pt x="1644721" y="1113562"/>
                </a:lnTo>
                <a:lnTo>
                  <a:pt x="1662748" y="1048902"/>
                </a:lnTo>
                <a:lnTo>
                  <a:pt x="1675861" y="981965"/>
                </a:lnTo>
                <a:lnTo>
                  <a:pt x="1683868" y="912938"/>
                </a:lnTo>
                <a:lnTo>
                  <a:pt x="1686580" y="842009"/>
                </a:lnTo>
                <a:lnTo>
                  <a:pt x="1683868" y="771259"/>
                </a:lnTo>
                <a:lnTo>
                  <a:pt x="1675861" y="702393"/>
                </a:lnTo>
                <a:lnTo>
                  <a:pt x="1662748" y="635600"/>
                </a:lnTo>
                <a:lnTo>
                  <a:pt x="1644721" y="571069"/>
                </a:lnTo>
                <a:lnTo>
                  <a:pt x="1621968" y="508987"/>
                </a:lnTo>
                <a:lnTo>
                  <a:pt x="1594682" y="449545"/>
                </a:lnTo>
                <a:lnTo>
                  <a:pt x="1563053" y="392929"/>
                </a:lnTo>
                <a:lnTo>
                  <a:pt x="1527270" y="339329"/>
                </a:lnTo>
                <a:lnTo>
                  <a:pt x="1487525" y="288933"/>
                </a:lnTo>
                <a:lnTo>
                  <a:pt x="1444009" y="241931"/>
                </a:lnTo>
                <a:lnTo>
                  <a:pt x="1396910" y="198509"/>
                </a:lnTo>
                <a:lnTo>
                  <a:pt x="1346421" y="158858"/>
                </a:lnTo>
                <a:lnTo>
                  <a:pt x="1292731" y="123166"/>
                </a:lnTo>
                <a:lnTo>
                  <a:pt x="1236031" y="91620"/>
                </a:lnTo>
                <a:lnTo>
                  <a:pt x="1176512" y="64411"/>
                </a:lnTo>
                <a:lnTo>
                  <a:pt x="1114363" y="41726"/>
                </a:lnTo>
                <a:lnTo>
                  <a:pt x="1049777" y="23753"/>
                </a:lnTo>
                <a:lnTo>
                  <a:pt x="982942" y="10682"/>
                </a:lnTo>
                <a:lnTo>
                  <a:pt x="914049" y="2702"/>
                </a:lnTo>
                <a:lnTo>
                  <a:pt x="84329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9225" name="object 9"/>
          <p:cNvSpPr>
            <a:spLocks/>
          </p:cNvSpPr>
          <p:nvPr/>
        </p:nvSpPr>
        <p:spPr bwMode="auto">
          <a:xfrm>
            <a:off x="3957638" y="2381250"/>
            <a:ext cx="1687512" cy="1685925"/>
          </a:xfrm>
          <a:custGeom>
            <a:avLst/>
            <a:gdLst/>
            <a:ahLst/>
            <a:cxnLst>
              <a:cxn ang="0">
                <a:pos x="914049" y="2702"/>
              </a:cxn>
              <a:cxn ang="0">
                <a:pos x="1049777" y="23753"/>
              </a:cxn>
              <a:cxn ang="0">
                <a:pos x="1176512" y="64411"/>
              </a:cxn>
              <a:cxn ang="0">
                <a:pos x="1292731" y="123166"/>
              </a:cxn>
              <a:cxn ang="0">
                <a:pos x="1396910" y="198509"/>
              </a:cxn>
              <a:cxn ang="0">
                <a:pos x="1487525" y="288933"/>
              </a:cxn>
              <a:cxn ang="0">
                <a:pos x="1563053" y="392929"/>
              </a:cxn>
              <a:cxn ang="0">
                <a:pos x="1621968" y="508987"/>
              </a:cxn>
              <a:cxn ang="0">
                <a:pos x="1662748" y="635600"/>
              </a:cxn>
              <a:cxn ang="0">
                <a:pos x="1683868" y="771259"/>
              </a:cxn>
              <a:cxn ang="0">
                <a:pos x="1683868" y="912938"/>
              </a:cxn>
              <a:cxn ang="0">
                <a:pos x="1662748" y="1048902"/>
              </a:cxn>
              <a:cxn ang="0">
                <a:pos x="1621968" y="1175758"/>
              </a:cxn>
              <a:cxn ang="0">
                <a:pos x="1563053" y="1292003"/>
              </a:cxn>
              <a:cxn ang="0">
                <a:pos x="1487525" y="1396138"/>
              </a:cxn>
              <a:cxn ang="0">
                <a:pos x="1396910" y="1486659"/>
              </a:cxn>
              <a:cxn ang="0">
                <a:pos x="1292731" y="1562067"/>
              </a:cxn>
              <a:cxn ang="0">
                <a:pos x="1176512" y="1620859"/>
              </a:cxn>
              <a:cxn ang="0">
                <a:pos x="1049777" y="1661534"/>
              </a:cxn>
              <a:cxn ang="0">
                <a:pos x="914049" y="1682591"/>
              </a:cxn>
              <a:cxn ang="0">
                <a:pos x="772530" y="1682591"/>
              </a:cxn>
              <a:cxn ang="0">
                <a:pos x="636803" y="1661534"/>
              </a:cxn>
              <a:cxn ang="0">
                <a:pos x="510068" y="1620859"/>
              </a:cxn>
              <a:cxn ang="0">
                <a:pos x="393848" y="1562067"/>
              </a:cxn>
              <a:cxn ang="0">
                <a:pos x="289669" y="1486659"/>
              </a:cxn>
              <a:cxn ang="0">
                <a:pos x="199054" y="1396138"/>
              </a:cxn>
              <a:cxn ang="0">
                <a:pos x="123526" y="1292003"/>
              </a:cxn>
              <a:cxn ang="0">
                <a:pos x="64611" y="1175758"/>
              </a:cxn>
              <a:cxn ang="0">
                <a:pos x="23831" y="1048902"/>
              </a:cxn>
              <a:cxn ang="0">
                <a:pos x="2711" y="912938"/>
              </a:cxn>
              <a:cxn ang="0">
                <a:pos x="2711" y="771259"/>
              </a:cxn>
              <a:cxn ang="0">
                <a:pos x="23831" y="635600"/>
              </a:cxn>
              <a:cxn ang="0">
                <a:pos x="64611" y="508987"/>
              </a:cxn>
              <a:cxn ang="0">
                <a:pos x="123526" y="392929"/>
              </a:cxn>
              <a:cxn ang="0">
                <a:pos x="199054" y="288933"/>
              </a:cxn>
              <a:cxn ang="0">
                <a:pos x="289669" y="198509"/>
              </a:cxn>
              <a:cxn ang="0">
                <a:pos x="393848" y="123166"/>
              </a:cxn>
              <a:cxn ang="0">
                <a:pos x="510068" y="64411"/>
              </a:cxn>
              <a:cxn ang="0">
                <a:pos x="636803" y="23753"/>
              </a:cxn>
              <a:cxn ang="0">
                <a:pos x="772530" y="2702"/>
              </a:cxn>
            </a:cxnLst>
            <a:rect l="0" t="0" r="r" b="b"/>
            <a:pathLst>
              <a:path w="1687195" h="1685289">
                <a:moveTo>
                  <a:pt x="843290" y="0"/>
                </a:moveTo>
                <a:lnTo>
                  <a:pt x="914049" y="2702"/>
                </a:lnTo>
                <a:lnTo>
                  <a:pt x="982942" y="10682"/>
                </a:lnTo>
                <a:lnTo>
                  <a:pt x="1049777" y="23753"/>
                </a:lnTo>
                <a:lnTo>
                  <a:pt x="1114363" y="41726"/>
                </a:lnTo>
                <a:lnTo>
                  <a:pt x="1176512" y="64411"/>
                </a:lnTo>
                <a:lnTo>
                  <a:pt x="1236031" y="91620"/>
                </a:lnTo>
                <a:lnTo>
                  <a:pt x="1292731" y="123166"/>
                </a:lnTo>
                <a:lnTo>
                  <a:pt x="1346421" y="158858"/>
                </a:lnTo>
                <a:lnTo>
                  <a:pt x="1396910" y="198509"/>
                </a:lnTo>
                <a:lnTo>
                  <a:pt x="1444009" y="241931"/>
                </a:lnTo>
                <a:lnTo>
                  <a:pt x="1487525" y="288933"/>
                </a:lnTo>
                <a:lnTo>
                  <a:pt x="1527270" y="339329"/>
                </a:lnTo>
                <a:lnTo>
                  <a:pt x="1563053" y="392929"/>
                </a:lnTo>
                <a:lnTo>
                  <a:pt x="1594682" y="449545"/>
                </a:lnTo>
                <a:lnTo>
                  <a:pt x="1621968" y="508987"/>
                </a:lnTo>
                <a:lnTo>
                  <a:pt x="1644721" y="571069"/>
                </a:lnTo>
                <a:lnTo>
                  <a:pt x="1662748" y="635600"/>
                </a:lnTo>
                <a:lnTo>
                  <a:pt x="1675861" y="702393"/>
                </a:lnTo>
                <a:lnTo>
                  <a:pt x="1683868" y="771259"/>
                </a:lnTo>
                <a:lnTo>
                  <a:pt x="1686580" y="842009"/>
                </a:lnTo>
                <a:lnTo>
                  <a:pt x="1683868" y="912938"/>
                </a:lnTo>
                <a:lnTo>
                  <a:pt x="1675861" y="981965"/>
                </a:lnTo>
                <a:lnTo>
                  <a:pt x="1662748" y="1048902"/>
                </a:lnTo>
                <a:lnTo>
                  <a:pt x="1644721" y="1113562"/>
                </a:lnTo>
                <a:lnTo>
                  <a:pt x="1621968" y="1175758"/>
                </a:lnTo>
                <a:lnTo>
                  <a:pt x="1594682" y="1235301"/>
                </a:lnTo>
                <a:lnTo>
                  <a:pt x="1563053" y="1292003"/>
                </a:lnTo>
                <a:lnTo>
                  <a:pt x="1527270" y="1345678"/>
                </a:lnTo>
                <a:lnTo>
                  <a:pt x="1487525" y="1396138"/>
                </a:lnTo>
                <a:lnTo>
                  <a:pt x="1444009" y="1443194"/>
                </a:lnTo>
                <a:lnTo>
                  <a:pt x="1396910" y="1486659"/>
                </a:lnTo>
                <a:lnTo>
                  <a:pt x="1346421" y="1526346"/>
                </a:lnTo>
                <a:lnTo>
                  <a:pt x="1292731" y="1562067"/>
                </a:lnTo>
                <a:lnTo>
                  <a:pt x="1236031" y="1593634"/>
                </a:lnTo>
                <a:lnTo>
                  <a:pt x="1176512" y="1620859"/>
                </a:lnTo>
                <a:lnTo>
                  <a:pt x="1114363" y="1643555"/>
                </a:lnTo>
                <a:lnTo>
                  <a:pt x="1049777" y="1661534"/>
                </a:lnTo>
                <a:lnTo>
                  <a:pt x="982942" y="1674609"/>
                </a:lnTo>
                <a:lnTo>
                  <a:pt x="914049" y="1682591"/>
                </a:lnTo>
                <a:lnTo>
                  <a:pt x="843290" y="1685294"/>
                </a:lnTo>
                <a:lnTo>
                  <a:pt x="772530" y="1682591"/>
                </a:lnTo>
                <a:lnTo>
                  <a:pt x="703638" y="1674609"/>
                </a:lnTo>
                <a:lnTo>
                  <a:pt x="636803" y="1661534"/>
                </a:lnTo>
                <a:lnTo>
                  <a:pt x="572216" y="1643555"/>
                </a:lnTo>
                <a:lnTo>
                  <a:pt x="510068" y="1620859"/>
                </a:lnTo>
                <a:lnTo>
                  <a:pt x="450548" y="1593634"/>
                </a:lnTo>
                <a:lnTo>
                  <a:pt x="393848" y="1562067"/>
                </a:lnTo>
                <a:lnTo>
                  <a:pt x="340158" y="1526346"/>
                </a:lnTo>
                <a:lnTo>
                  <a:pt x="289669" y="1486659"/>
                </a:lnTo>
                <a:lnTo>
                  <a:pt x="242571" y="1443194"/>
                </a:lnTo>
                <a:lnTo>
                  <a:pt x="199054" y="1396138"/>
                </a:lnTo>
                <a:lnTo>
                  <a:pt x="159309" y="1345678"/>
                </a:lnTo>
                <a:lnTo>
                  <a:pt x="123526" y="1292003"/>
                </a:lnTo>
                <a:lnTo>
                  <a:pt x="91897" y="1235301"/>
                </a:lnTo>
                <a:lnTo>
                  <a:pt x="64611" y="1175758"/>
                </a:lnTo>
                <a:lnTo>
                  <a:pt x="41859" y="1113562"/>
                </a:lnTo>
                <a:lnTo>
                  <a:pt x="23831" y="1048902"/>
                </a:lnTo>
                <a:lnTo>
                  <a:pt x="10718" y="981965"/>
                </a:lnTo>
                <a:lnTo>
                  <a:pt x="2711" y="912938"/>
                </a:lnTo>
                <a:lnTo>
                  <a:pt x="0" y="842009"/>
                </a:lnTo>
                <a:lnTo>
                  <a:pt x="2711" y="771259"/>
                </a:lnTo>
                <a:lnTo>
                  <a:pt x="10718" y="702393"/>
                </a:lnTo>
                <a:lnTo>
                  <a:pt x="23831" y="635600"/>
                </a:lnTo>
                <a:lnTo>
                  <a:pt x="41859" y="571069"/>
                </a:lnTo>
                <a:lnTo>
                  <a:pt x="64611" y="508987"/>
                </a:lnTo>
                <a:lnTo>
                  <a:pt x="91897" y="449545"/>
                </a:lnTo>
                <a:lnTo>
                  <a:pt x="123526" y="392929"/>
                </a:lnTo>
                <a:lnTo>
                  <a:pt x="159309" y="339329"/>
                </a:lnTo>
                <a:lnTo>
                  <a:pt x="199054" y="288933"/>
                </a:lnTo>
                <a:lnTo>
                  <a:pt x="242571" y="241931"/>
                </a:lnTo>
                <a:lnTo>
                  <a:pt x="289669" y="198509"/>
                </a:lnTo>
                <a:lnTo>
                  <a:pt x="340158" y="158858"/>
                </a:lnTo>
                <a:lnTo>
                  <a:pt x="393848" y="123166"/>
                </a:lnTo>
                <a:lnTo>
                  <a:pt x="450548" y="91620"/>
                </a:lnTo>
                <a:lnTo>
                  <a:pt x="510068" y="64411"/>
                </a:lnTo>
                <a:lnTo>
                  <a:pt x="572216" y="41726"/>
                </a:lnTo>
                <a:lnTo>
                  <a:pt x="636803" y="23753"/>
                </a:lnTo>
                <a:lnTo>
                  <a:pt x="703638" y="10682"/>
                </a:lnTo>
                <a:lnTo>
                  <a:pt x="772530" y="2702"/>
                </a:lnTo>
                <a:lnTo>
                  <a:pt x="843290" y="0"/>
                </a:lnTo>
                <a:close/>
              </a:path>
            </a:pathLst>
          </a:custGeom>
          <a:noFill/>
          <a:ln w="4672">
            <a:solidFill>
              <a:srgbClr val="F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9226" name="object 10"/>
          <p:cNvSpPr>
            <a:spLocks/>
          </p:cNvSpPr>
          <p:nvPr/>
        </p:nvSpPr>
        <p:spPr bwMode="auto">
          <a:xfrm>
            <a:off x="3957638" y="2381250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4672">
            <a:solidFill>
              <a:srgbClr val="F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9227" name="object 11"/>
          <p:cNvSpPr>
            <a:spLocks/>
          </p:cNvSpPr>
          <p:nvPr/>
        </p:nvSpPr>
        <p:spPr bwMode="auto">
          <a:xfrm>
            <a:off x="5643563" y="4067175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4672">
            <a:solidFill>
              <a:srgbClr val="F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2" name="object 12"/>
          <p:cNvSpPr txBox="1"/>
          <p:nvPr/>
        </p:nvSpPr>
        <p:spPr>
          <a:xfrm>
            <a:off x="4376738" y="1897063"/>
            <a:ext cx="849312" cy="2540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pc="-15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ea</a:t>
            </a:r>
            <a:r>
              <a:rPr spc="-15" dirty="0">
                <a:latin typeface="Arial"/>
                <a:cs typeface="Arial"/>
              </a:rPr>
              <a:t>d</a:t>
            </a:r>
            <a:r>
              <a:rPr spc="-5" dirty="0">
                <a:latin typeface="Arial"/>
                <a:cs typeface="Arial"/>
              </a:rPr>
              <a:t>ers</a:t>
            </a:r>
            <a:endParaRPr>
              <a:latin typeface="Arial"/>
              <a:cs typeface="Arial"/>
            </a:endParaRPr>
          </a:p>
        </p:txBody>
      </p:sp>
      <p:sp>
        <p:nvSpPr>
          <p:cNvPr id="9229" name="object 13"/>
          <p:cNvSpPr>
            <a:spLocks/>
          </p:cNvSpPr>
          <p:nvPr/>
        </p:nvSpPr>
        <p:spPr bwMode="auto">
          <a:xfrm>
            <a:off x="4598988" y="3022600"/>
            <a:ext cx="1684337" cy="1685925"/>
          </a:xfrm>
          <a:custGeom>
            <a:avLst/>
            <a:gdLst/>
            <a:ahLst/>
            <a:cxnLst>
              <a:cxn ang="0">
                <a:pos x="772357" y="2702"/>
              </a:cxn>
              <a:cxn ang="0">
                <a:pos x="636387" y="23753"/>
              </a:cxn>
              <a:cxn ang="0">
                <a:pos x="509527" y="64411"/>
              </a:cxn>
              <a:cxn ang="0">
                <a:pos x="393280" y="123166"/>
              </a:cxn>
              <a:cxn ang="0">
                <a:pos x="289146" y="198509"/>
              </a:cxn>
              <a:cxn ang="0">
                <a:pos x="198626" y="288932"/>
              </a:cxn>
              <a:cxn ang="0">
                <a:pos x="123221" y="392927"/>
              </a:cxn>
              <a:cxn ang="0">
                <a:pos x="64431" y="508985"/>
              </a:cxn>
              <a:cxn ang="0">
                <a:pos x="23758" y="635597"/>
              </a:cxn>
              <a:cxn ang="0">
                <a:pos x="2702" y="771254"/>
              </a:cxn>
              <a:cxn ang="0">
                <a:pos x="2702" y="912760"/>
              </a:cxn>
              <a:cxn ang="0">
                <a:pos x="23758" y="1048483"/>
              </a:cxn>
              <a:cxn ang="0">
                <a:pos x="64431" y="1175215"/>
              </a:cxn>
              <a:cxn ang="0">
                <a:pos x="123221" y="1291431"/>
              </a:cxn>
              <a:cxn ang="0">
                <a:pos x="198626" y="1395609"/>
              </a:cxn>
              <a:cxn ang="0">
                <a:pos x="289146" y="1486223"/>
              </a:cxn>
              <a:cxn ang="0">
                <a:pos x="393280" y="1561749"/>
              </a:cxn>
              <a:cxn ang="0">
                <a:pos x="509527" y="1620664"/>
              </a:cxn>
              <a:cxn ang="0">
                <a:pos x="636387" y="1661444"/>
              </a:cxn>
              <a:cxn ang="0">
                <a:pos x="772357" y="1682564"/>
              </a:cxn>
              <a:cxn ang="0">
                <a:pos x="914036" y="1682564"/>
              </a:cxn>
              <a:cxn ang="0">
                <a:pos x="1049689" y="1661444"/>
              </a:cxn>
              <a:cxn ang="0">
                <a:pos x="1176299" y="1620664"/>
              </a:cxn>
              <a:cxn ang="0">
                <a:pos x="1292357" y="1561749"/>
              </a:cxn>
              <a:cxn ang="0">
                <a:pos x="1396353" y="1486223"/>
              </a:cxn>
              <a:cxn ang="0">
                <a:pos x="1486779" y="1395609"/>
              </a:cxn>
              <a:cxn ang="0">
                <a:pos x="1562126" y="1291431"/>
              </a:cxn>
              <a:cxn ang="0">
                <a:pos x="1620884" y="1175215"/>
              </a:cxn>
              <a:cxn ang="0">
                <a:pos x="1661544" y="1048483"/>
              </a:cxn>
              <a:cxn ang="0">
                <a:pos x="1682597" y="912760"/>
              </a:cxn>
              <a:cxn ang="0">
                <a:pos x="1682597" y="771254"/>
              </a:cxn>
              <a:cxn ang="0">
                <a:pos x="1661544" y="635597"/>
              </a:cxn>
              <a:cxn ang="0">
                <a:pos x="1620884" y="508985"/>
              </a:cxn>
              <a:cxn ang="0">
                <a:pos x="1562126" y="392927"/>
              </a:cxn>
              <a:cxn ang="0">
                <a:pos x="1486779" y="288932"/>
              </a:cxn>
              <a:cxn ang="0">
                <a:pos x="1396353" y="198509"/>
              </a:cxn>
              <a:cxn ang="0">
                <a:pos x="1292357" y="123166"/>
              </a:cxn>
              <a:cxn ang="0">
                <a:pos x="1176299" y="64411"/>
              </a:cxn>
              <a:cxn ang="0">
                <a:pos x="1049689" y="23753"/>
              </a:cxn>
              <a:cxn ang="0">
                <a:pos x="914036" y="2702"/>
              </a:cxn>
            </a:cxnLst>
            <a:rect l="0" t="0" r="r" b="b"/>
            <a:pathLst>
              <a:path w="1685289" h="1685289">
                <a:moveTo>
                  <a:pt x="843290" y="0"/>
                </a:moveTo>
                <a:lnTo>
                  <a:pt x="772357" y="2702"/>
                </a:lnTo>
                <a:lnTo>
                  <a:pt x="703327" y="10682"/>
                </a:lnTo>
                <a:lnTo>
                  <a:pt x="636387" y="23753"/>
                </a:lnTo>
                <a:lnTo>
                  <a:pt x="571724" y="41726"/>
                </a:lnTo>
                <a:lnTo>
                  <a:pt x="509527" y="64411"/>
                </a:lnTo>
                <a:lnTo>
                  <a:pt x="449984" y="91620"/>
                </a:lnTo>
                <a:lnTo>
                  <a:pt x="393280" y="123166"/>
                </a:lnTo>
                <a:lnTo>
                  <a:pt x="339605" y="158858"/>
                </a:lnTo>
                <a:lnTo>
                  <a:pt x="289146" y="198509"/>
                </a:lnTo>
                <a:lnTo>
                  <a:pt x="242091" y="241930"/>
                </a:lnTo>
                <a:lnTo>
                  <a:pt x="198626" y="288932"/>
                </a:lnTo>
                <a:lnTo>
                  <a:pt x="158940" y="339328"/>
                </a:lnTo>
                <a:lnTo>
                  <a:pt x="123221" y="392927"/>
                </a:lnTo>
                <a:lnTo>
                  <a:pt x="91655" y="449542"/>
                </a:lnTo>
                <a:lnTo>
                  <a:pt x="64431" y="508985"/>
                </a:lnTo>
                <a:lnTo>
                  <a:pt x="41736" y="571066"/>
                </a:lnTo>
                <a:lnTo>
                  <a:pt x="23758" y="635597"/>
                </a:lnTo>
                <a:lnTo>
                  <a:pt x="10684" y="702389"/>
                </a:lnTo>
                <a:lnTo>
                  <a:pt x="2702" y="771254"/>
                </a:lnTo>
                <a:lnTo>
                  <a:pt x="0" y="842003"/>
                </a:lnTo>
                <a:lnTo>
                  <a:pt x="2702" y="912760"/>
                </a:lnTo>
                <a:lnTo>
                  <a:pt x="10684" y="981650"/>
                </a:lnTo>
                <a:lnTo>
                  <a:pt x="23758" y="1048483"/>
                </a:lnTo>
                <a:lnTo>
                  <a:pt x="41736" y="1113068"/>
                </a:lnTo>
                <a:lnTo>
                  <a:pt x="64431" y="1175215"/>
                </a:lnTo>
                <a:lnTo>
                  <a:pt x="91655" y="1234733"/>
                </a:lnTo>
                <a:lnTo>
                  <a:pt x="123221" y="1291431"/>
                </a:lnTo>
                <a:lnTo>
                  <a:pt x="158940" y="1345120"/>
                </a:lnTo>
                <a:lnTo>
                  <a:pt x="198626" y="1395609"/>
                </a:lnTo>
                <a:lnTo>
                  <a:pt x="242091" y="1442706"/>
                </a:lnTo>
                <a:lnTo>
                  <a:pt x="289146" y="1486223"/>
                </a:lnTo>
                <a:lnTo>
                  <a:pt x="339605" y="1525967"/>
                </a:lnTo>
                <a:lnTo>
                  <a:pt x="393280" y="1561749"/>
                </a:lnTo>
                <a:lnTo>
                  <a:pt x="449984" y="1593378"/>
                </a:lnTo>
                <a:lnTo>
                  <a:pt x="509527" y="1620664"/>
                </a:lnTo>
                <a:lnTo>
                  <a:pt x="571724" y="1643416"/>
                </a:lnTo>
                <a:lnTo>
                  <a:pt x="636387" y="1661444"/>
                </a:lnTo>
                <a:lnTo>
                  <a:pt x="703327" y="1674556"/>
                </a:lnTo>
                <a:lnTo>
                  <a:pt x="772357" y="1682564"/>
                </a:lnTo>
                <a:lnTo>
                  <a:pt x="843290" y="1685275"/>
                </a:lnTo>
                <a:lnTo>
                  <a:pt x="914036" y="1682564"/>
                </a:lnTo>
                <a:lnTo>
                  <a:pt x="982898" y="1674556"/>
                </a:lnTo>
                <a:lnTo>
                  <a:pt x="1049689" y="1661444"/>
                </a:lnTo>
                <a:lnTo>
                  <a:pt x="1114219" y="1643416"/>
                </a:lnTo>
                <a:lnTo>
                  <a:pt x="1176299" y="1620664"/>
                </a:lnTo>
                <a:lnTo>
                  <a:pt x="1235741" y="1593378"/>
                </a:lnTo>
                <a:lnTo>
                  <a:pt x="1292357" y="1561749"/>
                </a:lnTo>
                <a:lnTo>
                  <a:pt x="1345957" y="1525967"/>
                </a:lnTo>
                <a:lnTo>
                  <a:pt x="1396353" y="1486223"/>
                </a:lnTo>
                <a:lnTo>
                  <a:pt x="1443357" y="1442706"/>
                </a:lnTo>
                <a:lnTo>
                  <a:pt x="1486779" y="1395609"/>
                </a:lnTo>
                <a:lnTo>
                  <a:pt x="1526432" y="1345120"/>
                </a:lnTo>
                <a:lnTo>
                  <a:pt x="1562126" y="1291431"/>
                </a:lnTo>
                <a:lnTo>
                  <a:pt x="1593673" y="1234733"/>
                </a:lnTo>
                <a:lnTo>
                  <a:pt x="1620884" y="1175215"/>
                </a:lnTo>
                <a:lnTo>
                  <a:pt x="1643571" y="1113068"/>
                </a:lnTo>
                <a:lnTo>
                  <a:pt x="1661544" y="1048483"/>
                </a:lnTo>
                <a:lnTo>
                  <a:pt x="1674616" y="981650"/>
                </a:lnTo>
                <a:lnTo>
                  <a:pt x="1682597" y="912760"/>
                </a:lnTo>
                <a:lnTo>
                  <a:pt x="1685300" y="842003"/>
                </a:lnTo>
                <a:lnTo>
                  <a:pt x="1682597" y="771254"/>
                </a:lnTo>
                <a:lnTo>
                  <a:pt x="1674616" y="702389"/>
                </a:lnTo>
                <a:lnTo>
                  <a:pt x="1661544" y="635597"/>
                </a:lnTo>
                <a:lnTo>
                  <a:pt x="1643571" y="571066"/>
                </a:lnTo>
                <a:lnTo>
                  <a:pt x="1620884" y="508985"/>
                </a:lnTo>
                <a:lnTo>
                  <a:pt x="1593673" y="449542"/>
                </a:lnTo>
                <a:lnTo>
                  <a:pt x="1562126" y="392927"/>
                </a:lnTo>
                <a:lnTo>
                  <a:pt x="1526432" y="339328"/>
                </a:lnTo>
                <a:lnTo>
                  <a:pt x="1486779" y="288932"/>
                </a:lnTo>
                <a:lnTo>
                  <a:pt x="1443357" y="241930"/>
                </a:lnTo>
                <a:lnTo>
                  <a:pt x="1396353" y="198509"/>
                </a:lnTo>
                <a:lnTo>
                  <a:pt x="1345957" y="158858"/>
                </a:lnTo>
                <a:lnTo>
                  <a:pt x="1292357" y="123166"/>
                </a:lnTo>
                <a:lnTo>
                  <a:pt x="1235741" y="91620"/>
                </a:lnTo>
                <a:lnTo>
                  <a:pt x="1176299" y="64411"/>
                </a:lnTo>
                <a:lnTo>
                  <a:pt x="1114219" y="41726"/>
                </a:lnTo>
                <a:lnTo>
                  <a:pt x="1049689" y="23753"/>
                </a:lnTo>
                <a:lnTo>
                  <a:pt x="982898" y="10682"/>
                </a:lnTo>
                <a:lnTo>
                  <a:pt x="914036" y="2702"/>
                </a:lnTo>
                <a:lnTo>
                  <a:pt x="843290" y="0"/>
                </a:lnTo>
                <a:close/>
              </a:path>
            </a:pathLst>
          </a:custGeom>
          <a:solidFill>
            <a:srgbClr val="980032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9230" name="object 14"/>
          <p:cNvSpPr>
            <a:spLocks/>
          </p:cNvSpPr>
          <p:nvPr/>
        </p:nvSpPr>
        <p:spPr bwMode="auto">
          <a:xfrm>
            <a:off x="4598988" y="3022600"/>
            <a:ext cx="1684337" cy="1685925"/>
          </a:xfrm>
          <a:custGeom>
            <a:avLst/>
            <a:gdLst/>
            <a:ahLst/>
            <a:cxnLst>
              <a:cxn ang="0">
                <a:pos x="914036" y="2702"/>
              </a:cxn>
              <a:cxn ang="0">
                <a:pos x="1049689" y="23753"/>
              </a:cxn>
              <a:cxn ang="0">
                <a:pos x="1176299" y="64411"/>
              </a:cxn>
              <a:cxn ang="0">
                <a:pos x="1292357" y="123166"/>
              </a:cxn>
              <a:cxn ang="0">
                <a:pos x="1396353" y="198509"/>
              </a:cxn>
              <a:cxn ang="0">
                <a:pos x="1486779" y="288932"/>
              </a:cxn>
              <a:cxn ang="0">
                <a:pos x="1562126" y="392927"/>
              </a:cxn>
              <a:cxn ang="0">
                <a:pos x="1620884" y="508985"/>
              </a:cxn>
              <a:cxn ang="0">
                <a:pos x="1661544" y="635597"/>
              </a:cxn>
              <a:cxn ang="0">
                <a:pos x="1682597" y="771254"/>
              </a:cxn>
              <a:cxn ang="0">
                <a:pos x="1682597" y="912760"/>
              </a:cxn>
              <a:cxn ang="0">
                <a:pos x="1661544" y="1048483"/>
              </a:cxn>
              <a:cxn ang="0">
                <a:pos x="1620884" y="1175215"/>
              </a:cxn>
              <a:cxn ang="0">
                <a:pos x="1562126" y="1291431"/>
              </a:cxn>
              <a:cxn ang="0">
                <a:pos x="1486779" y="1395609"/>
              </a:cxn>
              <a:cxn ang="0">
                <a:pos x="1396353" y="1486223"/>
              </a:cxn>
              <a:cxn ang="0">
                <a:pos x="1292357" y="1561749"/>
              </a:cxn>
              <a:cxn ang="0">
                <a:pos x="1176299" y="1620664"/>
              </a:cxn>
              <a:cxn ang="0">
                <a:pos x="1049689" y="1661444"/>
              </a:cxn>
              <a:cxn ang="0">
                <a:pos x="914036" y="1682564"/>
              </a:cxn>
              <a:cxn ang="0">
                <a:pos x="772357" y="1682564"/>
              </a:cxn>
              <a:cxn ang="0">
                <a:pos x="636387" y="1661444"/>
              </a:cxn>
              <a:cxn ang="0">
                <a:pos x="509527" y="1620664"/>
              </a:cxn>
              <a:cxn ang="0">
                <a:pos x="393280" y="1561749"/>
              </a:cxn>
              <a:cxn ang="0">
                <a:pos x="289146" y="1486223"/>
              </a:cxn>
              <a:cxn ang="0">
                <a:pos x="198626" y="1395609"/>
              </a:cxn>
              <a:cxn ang="0">
                <a:pos x="123221" y="1291431"/>
              </a:cxn>
              <a:cxn ang="0">
                <a:pos x="64431" y="1175215"/>
              </a:cxn>
              <a:cxn ang="0">
                <a:pos x="23758" y="1048483"/>
              </a:cxn>
              <a:cxn ang="0">
                <a:pos x="2702" y="912760"/>
              </a:cxn>
              <a:cxn ang="0">
                <a:pos x="2702" y="771254"/>
              </a:cxn>
              <a:cxn ang="0">
                <a:pos x="23758" y="635597"/>
              </a:cxn>
              <a:cxn ang="0">
                <a:pos x="64431" y="508985"/>
              </a:cxn>
              <a:cxn ang="0">
                <a:pos x="123221" y="392927"/>
              </a:cxn>
              <a:cxn ang="0">
                <a:pos x="198626" y="288932"/>
              </a:cxn>
              <a:cxn ang="0">
                <a:pos x="289146" y="198509"/>
              </a:cxn>
              <a:cxn ang="0">
                <a:pos x="393280" y="123166"/>
              </a:cxn>
              <a:cxn ang="0">
                <a:pos x="509527" y="64411"/>
              </a:cxn>
              <a:cxn ang="0">
                <a:pos x="636387" y="23753"/>
              </a:cxn>
              <a:cxn ang="0">
                <a:pos x="772357" y="2702"/>
              </a:cxn>
            </a:cxnLst>
            <a:rect l="0" t="0" r="r" b="b"/>
            <a:pathLst>
              <a:path w="1685289" h="1685289">
                <a:moveTo>
                  <a:pt x="843290" y="0"/>
                </a:moveTo>
                <a:lnTo>
                  <a:pt x="914036" y="2702"/>
                </a:lnTo>
                <a:lnTo>
                  <a:pt x="982898" y="10682"/>
                </a:lnTo>
                <a:lnTo>
                  <a:pt x="1049689" y="23753"/>
                </a:lnTo>
                <a:lnTo>
                  <a:pt x="1114219" y="41726"/>
                </a:lnTo>
                <a:lnTo>
                  <a:pt x="1176299" y="64411"/>
                </a:lnTo>
                <a:lnTo>
                  <a:pt x="1235741" y="91620"/>
                </a:lnTo>
                <a:lnTo>
                  <a:pt x="1292357" y="123166"/>
                </a:lnTo>
                <a:lnTo>
                  <a:pt x="1345957" y="158858"/>
                </a:lnTo>
                <a:lnTo>
                  <a:pt x="1396353" y="198509"/>
                </a:lnTo>
                <a:lnTo>
                  <a:pt x="1443357" y="241930"/>
                </a:lnTo>
                <a:lnTo>
                  <a:pt x="1486779" y="288932"/>
                </a:lnTo>
                <a:lnTo>
                  <a:pt x="1526432" y="339328"/>
                </a:lnTo>
                <a:lnTo>
                  <a:pt x="1562126" y="392927"/>
                </a:lnTo>
                <a:lnTo>
                  <a:pt x="1593673" y="449542"/>
                </a:lnTo>
                <a:lnTo>
                  <a:pt x="1620884" y="508985"/>
                </a:lnTo>
                <a:lnTo>
                  <a:pt x="1643571" y="571066"/>
                </a:lnTo>
                <a:lnTo>
                  <a:pt x="1661544" y="635597"/>
                </a:lnTo>
                <a:lnTo>
                  <a:pt x="1674616" y="702389"/>
                </a:lnTo>
                <a:lnTo>
                  <a:pt x="1682597" y="771254"/>
                </a:lnTo>
                <a:lnTo>
                  <a:pt x="1685300" y="842003"/>
                </a:lnTo>
                <a:lnTo>
                  <a:pt x="1682597" y="912760"/>
                </a:lnTo>
                <a:lnTo>
                  <a:pt x="1674616" y="981650"/>
                </a:lnTo>
                <a:lnTo>
                  <a:pt x="1661544" y="1048483"/>
                </a:lnTo>
                <a:lnTo>
                  <a:pt x="1643571" y="1113068"/>
                </a:lnTo>
                <a:lnTo>
                  <a:pt x="1620884" y="1175215"/>
                </a:lnTo>
                <a:lnTo>
                  <a:pt x="1593673" y="1234733"/>
                </a:lnTo>
                <a:lnTo>
                  <a:pt x="1562126" y="1291431"/>
                </a:lnTo>
                <a:lnTo>
                  <a:pt x="1526432" y="1345120"/>
                </a:lnTo>
                <a:lnTo>
                  <a:pt x="1486779" y="1395609"/>
                </a:lnTo>
                <a:lnTo>
                  <a:pt x="1443357" y="1442706"/>
                </a:lnTo>
                <a:lnTo>
                  <a:pt x="1396353" y="1486223"/>
                </a:lnTo>
                <a:lnTo>
                  <a:pt x="1345957" y="1525967"/>
                </a:lnTo>
                <a:lnTo>
                  <a:pt x="1292357" y="1561749"/>
                </a:lnTo>
                <a:lnTo>
                  <a:pt x="1235741" y="1593378"/>
                </a:lnTo>
                <a:lnTo>
                  <a:pt x="1176299" y="1620664"/>
                </a:lnTo>
                <a:lnTo>
                  <a:pt x="1114219" y="1643416"/>
                </a:lnTo>
                <a:lnTo>
                  <a:pt x="1049689" y="1661444"/>
                </a:lnTo>
                <a:lnTo>
                  <a:pt x="982898" y="1674556"/>
                </a:lnTo>
                <a:lnTo>
                  <a:pt x="914036" y="1682564"/>
                </a:lnTo>
                <a:lnTo>
                  <a:pt x="843290" y="1685275"/>
                </a:lnTo>
                <a:lnTo>
                  <a:pt x="772357" y="1682564"/>
                </a:lnTo>
                <a:lnTo>
                  <a:pt x="703327" y="1674556"/>
                </a:lnTo>
                <a:lnTo>
                  <a:pt x="636387" y="1661444"/>
                </a:lnTo>
                <a:lnTo>
                  <a:pt x="571724" y="1643416"/>
                </a:lnTo>
                <a:lnTo>
                  <a:pt x="509527" y="1620664"/>
                </a:lnTo>
                <a:lnTo>
                  <a:pt x="449984" y="1593378"/>
                </a:lnTo>
                <a:lnTo>
                  <a:pt x="393280" y="1561749"/>
                </a:lnTo>
                <a:lnTo>
                  <a:pt x="339605" y="1525967"/>
                </a:lnTo>
                <a:lnTo>
                  <a:pt x="289146" y="1486223"/>
                </a:lnTo>
                <a:lnTo>
                  <a:pt x="242091" y="1442706"/>
                </a:lnTo>
                <a:lnTo>
                  <a:pt x="198626" y="1395609"/>
                </a:lnTo>
                <a:lnTo>
                  <a:pt x="158940" y="1345120"/>
                </a:lnTo>
                <a:lnTo>
                  <a:pt x="123221" y="1291431"/>
                </a:lnTo>
                <a:lnTo>
                  <a:pt x="91655" y="1234733"/>
                </a:lnTo>
                <a:lnTo>
                  <a:pt x="64431" y="1175215"/>
                </a:lnTo>
                <a:lnTo>
                  <a:pt x="41736" y="1113068"/>
                </a:lnTo>
                <a:lnTo>
                  <a:pt x="23758" y="1048483"/>
                </a:lnTo>
                <a:lnTo>
                  <a:pt x="10684" y="981650"/>
                </a:lnTo>
                <a:lnTo>
                  <a:pt x="2702" y="912760"/>
                </a:lnTo>
                <a:lnTo>
                  <a:pt x="0" y="842003"/>
                </a:lnTo>
                <a:lnTo>
                  <a:pt x="2702" y="771254"/>
                </a:lnTo>
                <a:lnTo>
                  <a:pt x="10684" y="702389"/>
                </a:lnTo>
                <a:lnTo>
                  <a:pt x="23758" y="635597"/>
                </a:lnTo>
                <a:lnTo>
                  <a:pt x="41736" y="571066"/>
                </a:lnTo>
                <a:lnTo>
                  <a:pt x="64431" y="508985"/>
                </a:lnTo>
                <a:lnTo>
                  <a:pt x="91655" y="449542"/>
                </a:lnTo>
                <a:lnTo>
                  <a:pt x="123221" y="392927"/>
                </a:lnTo>
                <a:lnTo>
                  <a:pt x="158940" y="339328"/>
                </a:lnTo>
                <a:lnTo>
                  <a:pt x="198626" y="288932"/>
                </a:lnTo>
                <a:lnTo>
                  <a:pt x="242091" y="241930"/>
                </a:lnTo>
                <a:lnTo>
                  <a:pt x="289146" y="198509"/>
                </a:lnTo>
                <a:lnTo>
                  <a:pt x="339605" y="158858"/>
                </a:lnTo>
                <a:lnTo>
                  <a:pt x="393280" y="123166"/>
                </a:lnTo>
                <a:lnTo>
                  <a:pt x="449984" y="91620"/>
                </a:lnTo>
                <a:lnTo>
                  <a:pt x="509527" y="64411"/>
                </a:lnTo>
                <a:lnTo>
                  <a:pt x="571724" y="41726"/>
                </a:lnTo>
                <a:lnTo>
                  <a:pt x="636387" y="23753"/>
                </a:lnTo>
                <a:lnTo>
                  <a:pt x="703327" y="10682"/>
                </a:lnTo>
                <a:lnTo>
                  <a:pt x="772357" y="2702"/>
                </a:lnTo>
                <a:lnTo>
                  <a:pt x="843290" y="0"/>
                </a:lnTo>
                <a:close/>
              </a:path>
            </a:pathLst>
          </a:custGeom>
          <a:noFill/>
          <a:ln w="4672">
            <a:solidFill>
              <a:srgbClr val="98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9231" name="object 15"/>
          <p:cNvSpPr>
            <a:spLocks/>
          </p:cNvSpPr>
          <p:nvPr/>
        </p:nvSpPr>
        <p:spPr bwMode="auto">
          <a:xfrm>
            <a:off x="4598988" y="3022600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4672">
            <a:solidFill>
              <a:srgbClr val="98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9232" name="object 16"/>
          <p:cNvSpPr>
            <a:spLocks/>
          </p:cNvSpPr>
          <p:nvPr/>
        </p:nvSpPr>
        <p:spPr bwMode="auto">
          <a:xfrm>
            <a:off x="6284913" y="4708525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4672">
            <a:solidFill>
              <a:srgbClr val="98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7" name="object 17"/>
          <p:cNvSpPr txBox="1"/>
          <p:nvPr/>
        </p:nvSpPr>
        <p:spPr>
          <a:xfrm>
            <a:off x="6891338" y="3759200"/>
            <a:ext cx="809625" cy="2540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pc="-5" dirty="0">
                <a:latin typeface="Arial"/>
                <a:cs typeface="Arial"/>
              </a:rPr>
              <a:t>C</a:t>
            </a:r>
            <a:r>
              <a:rPr spc="-15" dirty="0">
                <a:latin typeface="Arial"/>
                <a:cs typeface="Arial"/>
              </a:rPr>
              <a:t>ont</a:t>
            </a:r>
            <a:r>
              <a:rPr spc="-5" dirty="0">
                <a:latin typeface="Arial"/>
                <a:cs typeface="Arial"/>
              </a:rPr>
              <a:t>e</a:t>
            </a:r>
            <a:r>
              <a:rPr spc="-20" dirty="0">
                <a:latin typeface="Arial"/>
                <a:cs typeface="Arial"/>
              </a:rPr>
              <a:t>x</a:t>
            </a:r>
            <a:r>
              <a:rPr spc="-5" dirty="0">
                <a:latin typeface="Arial"/>
                <a:cs typeface="Arial"/>
              </a:rPr>
              <a:t>t</a:t>
            </a:r>
            <a:endParaRPr>
              <a:latin typeface="Arial"/>
              <a:cs typeface="Arial"/>
            </a:endParaRPr>
          </a:p>
        </p:txBody>
      </p:sp>
      <p:sp>
        <p:nvSpPr>
          <p:cNvPr id="9234" name="object 18"/>
          <p:cNvSpPr>
            <a:spLocks/>
          </p:cNvSpPr>
          <p:nvPr/>
        </p:nvSpPr>
        <p:spPr bwMode="auto">
          <a:xfrm>
            <a:off x="3957638" y="3663950"/>
            <a:ext cx="1687512" cy="1685925"/>
          </a:xfrm>
          <a:custGeom>
            <a:avLst/>
            <a:gdLst/>
            <a:ahLst/>
            <a:cxnLst>
              <a:cxn ang="0">
                <a:pos x="772530" y="2702"/>
              </a:cxn>
              <a:cxn ang="0">
                <a:pos x="636803" y="23755"/>
              </a:cxn>
              <a:cxn ang="0">
                <a:pos x="510068" y="64414"/>
              </a:cxn>
              <a:cxn ang="0">
                <a:pos x="393848" y="123172"/>
              </a:cxn>
              <a:cxn ang="0">
                <a:pos x="289669" y="198518"/>
              </a:cxn>
              <a:cxn ang="0">
                <a:pos x="199054" y="288944"/>
              </a:cxn>
              <a:cxn ang="0">
                <a:pos x="123526" y="392941"/>
              </a:cxn>
              <a:cxn ang="0">
                <a:pos x="64611" y="509000"/>
              </a:cxn>
              <a:cxn ang="0">
                <a:pos x="23831" y="635612"/>
              </a:cxn>
              <a:cxn ang="0">
                <a:pos x="2711" y="771268"/>
              </a:cxn>
              <a:cxn ang="0">
                <a:pos x="2711" y="912947"/>
              </a:cxn>
              <a:cxn ang="0">
                <a:pos x="23831" y="1048914"/>
              </a:cxn>
              <a:cxn ang="0">
                <a:pos x="64611" y="1175772"/>
              </a:cxn>
              <a:cxn ang="0">
                <a:pos x="123526" y="1292018"/>
              </a:cxn>
              <a:cxn ang="0">
                <a:pos x="199054" y="1396151"/>
              </a:cxn>
              <a:cxn ang="0">
                <a:pos x="289669" y="1486672"/>
              </a:cxn>
              <a:cxn ang="0">
                <a:pos x="393848" y="1562077"/>
              </a:cxn>
              <a:cxn ang="0">
                <a:pos x="510068" y="1620867"/>
              </a:cxn>
              <a:cxn ang="0">
                <a:pos x="636803" y="1661541"/>
              </a:cxn>
              <a:cxn ang="0">
                <a:pos x="772530" y="1682597"/>
              </a:cxn>
              <a:cxn ang="0">
                <a:pos x="914049" y="1682597"/>
              </a:cxn>
              <a:cxn ang="0">
                <a:pos x="1049777" y="1661541"/>
              </a:cxn>
              <a:cxn ang="0">
                <a:pos x="1176512" y="1620867"/>
              </a:cxn>
              <a:cxn ang="0">
                <a:pos x="1292731" y="1562077"/>
              </a:cxn>
              <a:cxn ang="0">
                <a:pos x="1396910" y="1486672"/>
              </a:cxn>
              <a:cxn ang="0">
                <a:pos x="1487525" y="1396151"/>
              </a:cxn>
              <a:cxn ang="0">
                <a:pos x="1563053" y="1292018"/>
              </a:cxn>
              <a:cxn ang="0">
                <a:pos x="1621968" y="1175772"/>
              </a:cxn>
              <a:cxn ang="0">
                <a:pos x="1662748" y="1048914"/>
              </a:cxn>
              <a:cxn ang="0">
                <a:pos x="1683868" y="912947"/>
              </a:cxn>
              <a:cxn ang="0">
                <a:pos x="1683868" y="771268"/>
              </a:cxn>
              <a:cxn ang="0">
                <a:pos x="1662748" y="635612"/>
              </a:cxn>
              <a:cxn ang="0">
                <a:pos x="1621968" y="509000"/>
              </a:cxn>
              <a:cxn ang="0">
                <a:pos x="1563053" y="392941"/>
              </a:cxn>
              <a:cxn ang="0">
                <a:pos x="1487525" y="288944"/>
              </a:cxn>
              <a:cxn ang="0">
                <a:pos x="1396910" y="198518"/>
              </a:cxn>
              <a:cxn ang="0">
                <a:pos x="1292731" y="123172"/>
              </a:cxn>
              <a:cxn ang="0">
                <a:pos x="1176512" y="64414"/>
              </a:cxn>
              <a:cxn ang="0">
                <a:pos x="1049777" y="23755"/>
              </a:cxn>
              <a:cxn ang="0">
                <a:pos x="914049" y="2702"/>
              </a:cxn>
            </a:cxnLst>
            <a:rect l="0" t="0" r="r" b="b"/>
            <a:pathLst>
              <a:path w="1687195" h="1685289">
                <a:moveTo>
                  <a:pt x="843290" y="0"/>
                </a:moveTo>
                <a:lnTo>
                  <a:pt x="772530" y="2702"/>
                </a:lnTo>
                <a:lnTo>
                  <a:pt x="703638" y="10683"/>
                </a:lnTo>
                <a:lnTo>
                  <a:pt x="636803" y="23755"/>
                </a:lnTo>
                <a:lnTo>
                  <a:pt x="572216" y="41728"/>
                </a:lnTo>
                <a:lnTo>
                  <a:pt x="510068" y="64414"/>
                </a:lnTo>
                <a:lnTo>
                  <a:pt x="450548" y="91625"/>
                </a:lnTo>
                <a:lnTo>
                  <a:pt x="393848" y="123172"/>
                </a:lnTo>
                <a:lnTo>
                  <a:pt x="340158" y="158866"/>
                </a:lnTo>
                <a:lnTo>
                  <a:pt x="289669" y="198518"/>
                </a:lnTo>
                <a:lnTo>
                  <a:pt x="242571" y="241941"/>
                </a:lnTo>
                <a:lnTo>
                  <a:pt x="199054" y="288944"/>
                </a:lnTo>
                <a:lnTo>
                  <a:pt x="159309" y="339341"/>
                </a:lnTo>
                <a:lnTo>
                  <a:pt x="123526" y="392941"/>
                </a:lnTo>
                <a:lnTo>
                  <a:pt x="91897" y="449557"/>
                </a:lnTo>
                <a:lnTo>
                  <a:pt x="64611" y="509000"/>
                </a:lnTo>
                <a:lnTo>
                  <a:pt x="41859" y="571081"/>
                </a:lnTo>
                <a:lnTo>
                  <a:pt x="23831" y="635612"/>
                </a:lnTo>
                <a:lnTo>
                  <a:pt x="10718" y="702404"/>
                </a:lnTo>
                <a:lnTo>
                  <a:pt x="2711" y="771268"/>
                </a:lnTo>
                <a:lnTo>
                  <a:pt x="0" y="842016"/>
                </a:lnTo>
                <a:lnTo>
                  <a:pt x="2711" y="912947"/>
                </a:lnTo>
                <a:lnTo>
                  <a:pt x="10718" y="981975"/>
                </a:lnTo>
                <a:lnTo>
                  <a:pt x="23831" y="1048914"/>
                </a:lnTo>
                <a:lnTo>
                  <a:pt x="41859" y="1113576"/>
                </a:lnTo>
                <a:lnTo>
                  <a:pt x="64611" y="1175772"/>
                </a:lnTo>
                <a:lnTo>
                  <a:pt x="91897" y="1235315"/>
                </a:lnTo>
                <a:lnTo>
                  <a:pt x="123526" y="1292018"/>
                </a:lnTo>
                <a:lnTo>
                  <a:pt x="159309" y="1345692"/>
                </a:lnTo>
                <a:lnTo>
                  <a:pt x="199054" y="1396151"/>
                </a:lnTo>
                <a:lnTo>
                  <a:pt x="242571" y="1443207"/>
                </a:lnTo>
                <a:lnTo>
                  <a:pt x="289669" y="1486672"/>
                </a:lnTo>
                <a:lnTo>
                  <a:pt x="340158" y="1526357"/>
                </a:lnTo>
                <a:lnTo>
                  <a:pt x="393848" y="1562077"/>
                </a:lnTo>
                <a:lnTo>
                  <a:pt x="450548" y="1593643"/>
                </a:lnTo>
                <a:lnTo>
                  <a:pt x="510068" y="1620867"/>
                </a:lnTo>
                <a:lnTo>
                  <a:pt x="572216" y="1643563"/>
                </a:lnTo>
                <a:lnTo>
                  <a:pt x="636803" y="1661541"/>
                </a:lnTo>
                <a:lnTo>
                  <a:pt x="703638" y="1674615"/>
                </a:lnTo>
                <a:lnTo>
                  <a:pt x="772530" y="1682597"/>
                </a:lnTo>
                <a:lnTo>
                  <a:pt x="843290" y="1685300"/>
                </a:lnTo>
                <a:lnTo>
                  <a:pt x="914049" y="1682597"/>
                </a:lnTo>
                <a:lnTo>
                  <a:pt x="982942" y="1674615"/>
                </a:lnTo>
                <a:lnTo>
                  <a:pt x="1049777" y="1661541"/>
                </a:lnTo>
                <a:lnTo>
                  <a:pt x="1114363" y="1643563"/>
                </a:lnTo>
                <a:lnTo>
                  <a:pt x="1176512" y="1620867"/>
                </a:lnTo>
                <a:lnTo>
                  <a:pt x="1236031" y="1593643"/>
                </a:lnTo>
                <a:lnTo>
                  <a:pt x="1292731" y="1562077"/>
                </a:lnTo>
                <a:lnTo>
                  <a:pt x="1346421" y="1526357"/>
                </a:lnTo>
                <a:lnTo>
                  <a:pt x="1396910" y="1486672"/>
                </a:lnTo>
                <a:lnTo>
                  <a:pt x="1444009" y="1443207"/>
                </a:lnTo>
                <a:lnTo>
                  <a:pt x="1487525" y="1396151"/>
                </a:lnTo>
                <a:lnTo>
                  <a:pt x="1527270" y="1345692"/>
                </a:lnTo>
                <a:lnTo>
                  <a:pt x="1563053" y="1292018"/>
                </a:lnTo>
                <a:lnTo>
                  <a:pt x="1594682" y="1235315"/>
                </a:lnTo>
                <a:lnTo>
                  <a:pt x="1621968" y="1175772"/>
                </a:lnTo>
                <a:lnTo>
                  <a:pt x="1644721" y="1113576"/>
                </a:lnTo>
                <a:lnTo>
                  <a:pt x="1662748" y="1048914"/>
                </a:lnTo>
                <a:lnTo>
                  <a:pt x="1675861" y="981975"/>
                </a:lnTo>
                <a:lnTo>
                  <a:pt x="1683868" y="912947"/>
                </a:lnTo>
                <a:lnTo>
                  <a:pt x="1686580" y="842016"/>
                </a:lnTo>
                <a:lnTo>
                  <a:pt x="1683868" y="771268"/>
                </a:lnTo>
                <a:lnTo>
                  <a:pt x="1675861" y="702404"/>
                </a:lnTo>
                <a:lnTo>
                  <a:pt x="1662748" y="635612"/>
                </a:lnTo>
                <a:lnTo>
                  <a:pt x="1644721" y="571081"/>
                </a:lnTo>
                <a:lnTo>
                  <a:pt x="1621968" y="509000"/>
                </a:lnTo>
                <a:lnTo>
                  <a:pt x="1594682" y="449557"/>
                </a:lnTo>
                <a:lnTo>
                  <a:pt x="1563053" y="392941"/>
                </a:lnTo>
                <a:lnTo>
                  <a:pt x="1527270" y="339341"/>
                </a:lnTo>
                <a:lnTo>
                  <a:pt x="1487525" y="288944"/>
                </a:lnTo>
                <a:lnTo>
                  <a:pt x="1444009" y="241941"/>
                </a:lnTo>
                <a:lnTo>
                  <a:pt x="1396910" y="198518"/>
                </a:lnTo>
                <a:lnTo>
                  <a:pt x="1346421" y="158866"/>
                </a:lnTo>
                <a:lnTo>
                  <a:pt x="1292731" y="123172"/>
                </a:lnTo>
                <a:lnTo>
                  <a:pt x="1236031" y="91625"/>
                </a:lnTo>
                <a:lnTo>
                  <a:pt x="1176512" y="64414"/>
                </a:lnTo>
                <a:lnTo>
                  <a:pt x="1114363" y="41728"/>
                </a:lnTo>
                <a:lnTo>
                  <a:pt x="1049777" y="23755"/>
                </a:lnTo>
                <a:lnTo>
                  <a:pt x="982942" y="10683"/>
                </a:lnTo>
                <a:lnTo>
                  <a:pt x="914049" y="2702"/>
                </a:lnTo>
                <a:lnTo>
                  <a:pt x="843290" y="0"/>
                </a:lnTo>
                <a:close/>
              </a:path>
            </a:pathLst>
          </a:custGeom>
          <a:solidFill>
            <a:srgbClr val="B1B1B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9235" name="object 19"/>
          <p:cNvSpPr>
            <a:spLocks/>
          </p:cNvSpPr>
          <p:nvPr/>
        </p:nvSpPr>
        <p:spPr bwMode="auto">
          <a:xfrm>
            <a:off x="3957638" y="3663950"/>
            <a:ext cx="1687512" cy="1685925"/>
          </a:xfrm>
          <a:custGeom>
            <a:avLst/>
            <a:gdLst/>
            <a:ahLst/>
            <a:cxnLst>
              <a:cxn ang="0">
                <a:pos x="914049" y="2702"/>
              </a:cxn>
              <a:cxn ang="0">
                <a:pos x="1049777" y="23755"/>
              </a:cxn>
              <a:cxn ang="0">
                <a:pos x="1176512" y="64414"/>
              </a:cxn>
              <a:cxn ang="0">
                <a:pos x="1292731" y="123172"/>
              </a:cxn>
              <a:cxn ang="0">
                <a:pos x="1396910" y="198518"/>
              </a:cxn>
              <a:cxn ang="0">
                <a:pos x="1487525" y="288944"/>
              </a:cxn>
              <a:cxn ang="0">
                <a:pos x="1563053" y="392941"/>
              </a:cxn>
              <a:cxn ang="0">
                <a:pos x="1621968" y="509000"/>
              </a:cxn>
              <a:cxn ang="0">
                <a:pos x="1662748" y="635612"/>
              </a:cxn>
              <a:cxn ang="0">
                <a:pos x="1683868" y="771268"/>
              </a:cxn>
              <a:cxn ang="0">
                <a:pos x="1683868" y="912947"/>
              </a:cxn>
              <a:cxn ang="0">
                <a:pos x="1662748" y="1048914"/>
              </a:cxn>
              <a:cxn ang="0">
                <a:pos x="1621968" y="1175772"/>
              </a:cxn>
              <a:cxn ang="0">
                <a:pos x="1563053" y="1292018"/>
              </a:cxn>
              <a:cxn ang="0">
                <a:pos x="1487525" y="1396151"/>
              </a:cxn>
              <a:cxn ang="0">
                <a:pos x="1396910" y="1486672"/>
              </a:cxn>
              <a:cxn ang="0">
                <a:pos x="1292731" y="1562077"/>
              </a:cxn>
              <a:cxn ang="0">
                <a:pos x="1176512" y="1620867"/>
              </a:cxn>
              <a:cxn ang="0">
                <a:pos x="1049777" y="1661541"/>
              </a:cxn>
              <a:cxn ang="0">
                <a:pos x="914049" y="1682597"/>
              </a:cxn>
              <a:cxn ang="0">
                <a:pos x="772530" y="1682597"/>
              </a:cxn>
              <a:cxn ang="0">
                <a:pos x="636803" y="1661541"/>
              </a:cxn>
              <a:cxn ang="0">
                <a:pos x="510068" y="1620867"/>
              </a:cxn>
              <a:cxn ang="0">
                <a:pos x="393848" y="1562077"/>
              </a:cxn>
              <a:cxn ang="0">
                <a:pos x="289669" y="1486672"/>
              </a:cxn>
              <a:cxn ang="0">
                <a:pos x="199054" y="1396151"/>
              </a:cxn>
              <a:cxn ang="0">
                <a:pos x="123526" y="1292018"/>
              </a:cxn>
              <a:cxn ang="0">
                <a:pos x="64611" y="1175772"/>
              </a:cxn>
              <a:cxn ang="0">
                <a:pos x="23831" y="1048914"/>
              </a:cxn>
              <a:cxn ang="0">
                <a:pos x="2711" y="912947"/>
              </a:cxn>
              <a:cxn ang="0">
                <a:pos x="2711" y="771268"/>
              </a:cxn>
              <a:cxn ang="0">
                <a:pos x="23831" y="635612"/>
              </a:cxn>
              <a:cxn ang="0">
                <a:pos x="64611" y="509000"/>
              </a:cxn>
              <a:cxn ang="0">
                <a:pos x="123526" y="392941"/>
              </a:cxn>
              <a:cxn ang="0">
                <a:pos x="199054" y="288944"/>
              </a:cxn>
              <a:cxn ang="0">
                <a:pos x="289669" y="198518"/>
              </a:cxn>
              <a:cxn ang="0">
                <a:pos x="393848" y="123172"/>
              </a:cxn>
              <a:cxn ang="0">
                <a:pos x="510068" y="64414"/>
              </a:cxn>
              <a:cxn ang="0">
                <a:pos x="636803" y="23755"/>
              </a:cxn>
              <a:cxn ang="0">
                <a:pos x="772530" y="2702"/>
              </a:cxn>
            </a:cxnLst>
            <a:rect l="0" t="0" r="r" b="b"/>
            <a:pathLst>
              <a:path w="1687195" h="1685289">
                <a:moveTo>
                  <a:pt x="843290" y="0"/>
                </a:moveTo>
                <a:lnTo>
                  <a:pt x="914049" y="2702"/>
                </a:lnTo>
                <a:lnTo>
                  <a:pt x="982942" y="10683"/>
                </a:lnTo>
                <a:lnTo>
                  <a:pt x="1049777" y="23755"/>
                </a:lnTo>
                <a:lnTo>
                  <a:pt x="1114363" y="41728"/>
                </a:lnTo>
                <a:lnTo>
                  <a:pt x="1176512" y="64414"/>
                </a:lnTo>
                <a:lnTo>
                  <a:pt x="1236031" y="91625"/>
                </a:lnTo>
                <a:lnTo>
                  <a:pt x="1292731" y="123172"/>
                </a:lnTo>
                <a:lnTo>
                  <a:pt x="1346421" y="158866"/>
                </a:lnTo>
                <a:lnTo>
                  <a:pt x="1396910" y="198518"/>
                </a:lnTo>
                <a:lnTo>
                  <a:pt x="1444009" y="241941"/>
                </a:lnTo>
                <a:lnTo>
                  <a:pt x="1487525" y="288944"/>
                </a:lnTo>
                <a:lnTo>
                  <a:pt x="1527270" y="339341"/>
                </a:lnTo>
                <a:lnTo>
                  <a:pt x="1563053" y="392941"/>
                </a:lnTo>
                <a:lnTo>
                  <a:pt x="1594682" y="449557"/>
                </a:lnTo>
                <a:lnTo>
                  <a:pt x="1621968" y="509000"/>
                </a:lnTo>
                <a:lnTo>
                  <a:pt x="1644721" y="571081"/>
                </a:lnTo>
                <a:lnTo>
                  <a:pt x="1662748" y="635612"/>
                </a:lnTo>
                <a:lnTo>
                  <a:pt x="1675861" y="702404"/>
                </a:lnTo>
                <a:lnTo>
                  <a:pt x="1683868" y="771268"/>
                </a:lnTo>
                <a:lnTo>
                  <a:pt x="1686580" y="842016"/>
                </a:lnTo>
                <a:lnTo>
                  <a:pt x="1683868" y="912947"/>
                </a:lnTo>
                <a:lnTo>
                  <a:pt x="1675861" y="981975"/>
                </a:lnTo>
                <a:lnTo>
                  <a:pt x="1662748" y="1048914"/>
                </a:lnTo>
                <a:lnTo>
                  <a:pt x="1644721" y="1113576"/>
                </a:lnTo>
                <a:lnTo>
                  <a:pt x="1621968" y="1175772"/>
                </a:lnTo>
                <a:lnTo>
                  <a:pt x="1594682" y="1235315"/>
                </a:lnTo>
                <a:lnTo>
                  <a:pt x="1563053" y="1292018"/>
                </a:lnTo>
                <a:lnTo>
                  <a:pt x="1527270" y="1345692"/>
                </a:lnTo>
                <a:lnTo>
                  <a:pt x="1487525" y="1396151"/>
                </a:lnTo>
                <a:lnTo>
                  <a:pt x="1444009" y="1443207"/>
                </a:lnTo>
                <a:lnTo>
                  <a:pt x="1396910" y="1486672"/>
                </a:lnTo>
                <a:lnTo>
                  <a:pt x="1346421" y="1526357"/>
                </a:lnTo>
                <a:lnTo>
                  <a:pt x="1292731" y="1562077"/>
                </a:lnTo>
                <a:lnTo>
                  <a:pt x="1236031" y="1593643"/>
                </a:lnTo>
                <a:lnTo>
                  <a:pt x="1176512" y="1620867"/>
                </a:lnTo>
                <a:lnTo>
                  <a:pt x="1114363" y="1643563"/>
                </a:lnTo>
                <a:lnTo>
                  <a:pt x="1049777" y="1661541"/>
                </a:lnTo>
                <a:lnTo>
                  <a:pt x="982942" y="1674615"/>
                </a:lnTo>
                <a:lnTo>
                  <a:pt x="914049" y="1682597"/>
                </a:lnTo>
                <a:lnTo>
                  <a:pt x="843290" y="1685300"/>
                </a:lnTo>
                <a:lnTo>
                  <a:pt x="772530" y="1682597"/>
                </a:lnTo>
                <a:lnTo>
                  <a:pt x="703638" y="1674615"/>
                </a:lnTo>
                <a:lnTo>
                  <a:pt x="636803" y="1661541"/>
                </a:lnTo>
                <a:lnTo>
                  <a:pt x="572216" y="1643563"/>
                </a:lnTo>
                <a:lnTo>
                  <a:pt x="510068" y="1620867"/>
                </a:lnTo>
                <a:lnTo>
                  <a:pt x="450548" y="1593643"/>
                </a:lnTo>
                <a:lnTo>
                  <a:pt x="393848" y="1562077"/>
                </a:lnTo>
                <a:lnTo>
                  <a:pt x="340158" y="1526357"/>
                </a:lnTo>
                <a:lnTo>
                  <a:pt x="289669" y="1486672"/>
                </a:lnTo>
                <a:lnTo>
                  <a:pt x="242571" y="1443207"/>
                </a:lnTo>
                <a:lnTo>
                  <a:pt x="199054" y="1396151"/>
                </a:lnTo>
                <a:lnTo>
                  <a:pt x="159309" y="1345692"/>
                </a:lnTo>
                <a:lnTo>
                  <a:pt x="123526" y="1292018"/>
                </a:lnTo>
                <a:lnTo>
                  <a:pt x="91897" y="1235315"/>
                </a:lnTo>
                <a:lnTo>
                  <a:pt x="64611" y="1175772"/>
                </a:lnTo>
                <a:lnTo>
                  <a:pt x="41859" y="1113576"/>
                </a:lnTo>
                <a:lnTo>
                  <a:pt x="23831" y="1048914"/>
                </a:lnTo>
                <a:lnTo>
                  <a:pt x="10718" y="981975"/>
                </a:lnTo>
                <a:lnTo>
                  <a:pt x="2711" y="912947"/>
                </a:lnTo>
                <a:lnTo>
                  <a:pt x="0" y="842016"/>
                </a:lnTo>
                <a:lnTo>
                  <a:pt x="2711" y="771268"/>
                </a:lnTo>
                <a:lnTo>
                  <a:pt x="10718" y="702404"/>
                </a:lnTo>
                <a:lnTo>
                  <a:pt x="23831" y="635612"/>
                </a:lnTo>
                <a:lnTo>
                  <a:pt x="41859" y="571081"/>
                </a:lnTo>
                <a:lnTo>
                  <a:pt x="64611" y="509000"/>
                </a:lnTo>
                <a:lnTo>
                  <a:pt x="91897" y="449557"/>
                </a:lnTo>
                <a:lnTo>
                  <a:pt x="123526" y="392941"/>
                </a:lnTo>
                <a:lnTo>
                  <a:pt x="159309" y="339341"/>
                </a:lnTo>
                <a:lnTo>
                  <a:pt x="199054" y="288944"/>
                </a:lnTo>
                <a:lnTo>
                  <a:pt x="242571" y="241941"/>
                </a:lnTo>
                <a:lnTo>
                  <a:pt x="289669" y="198518"/>
                </a:lnTo>
                <a:lnTo>
                  <a:pt x="340158" y="158866"/>
                </a:lnTo>
                <a:lnTo>
                  <a:pt x="393848" y="123172"/>
                </a:lnTo>
                <a:lnTo>
                  <a:pt x="450548" y="91625"/>
                </a:lnTo>
                <a:lnTo>
                  <a:pt x="510068" y="64414"/>
                </a:lnTo>
                <a:lnTo>
                  <a:pt x="572216" y="41728"/>
                </a:lnTo>
                <a:lnTo>
                  <a:pt x="636803" y="23755"/>
                </a:lnTo>
                <a:lnTo>
                  <a:pt x="703638" y="10683"/>
                </a:lnTo>
                <a:lnTo>
                  <a:pt x="772530" y="2702"/>
                </a:lnTo>
                <a:lnTo>
                  <a:pt x="843290" y="0"/>
                </a:lnTo>
                <a:close/>
              </a:path>
            </a:pathLst>
          </a:custGeom>
          <a:noFill/>
          <a:ln w="4672">
            <a:solidFill>
              <a:srgbClr val="B1B1B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9236" name="object 20"/>
          <p:cNvSpPr>
            <a:spLocks/>
          </p:cNvSpPr>
          <p:nvPr/>
        </p:nvSpPr>
        <p:spPr bwMode="auto">
          <a:xfrm>
            <a:off x="3957638" y="3663950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4672">
            <a:solidFill>
              <a:srgbClr val="B1B1B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9237" name="object 21"/>
          <p:cNvSpPr>
            <a:spLocks/>
          </p:cNvSpPr>
          <p:nvPr/>
        </p:nvSpPr>
        <p:spPr bwMode="auto">
          <a:xfrm>
            <a:off x="5643563" y="5349875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4672">
            <a:solidFill>
              <a:srgbClr val="B1B1B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22" name="object 22"/>
          <p:cNvSpPr txBox="1"/>
          <p:nvPr/>
        </p:nvSpPr>
        <p:spPr>
          <a:xfrm>
            <a:off x="4105275" y="5621338"/>
            <a:ext cx="1390650" cy="2540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pc="-5" dirty="0">
                <a:latin typeface="Arial"/>
                <a:cs typeface="Arial"/>
              </a:rPr>
              <a:t>R</a:t>
            </a:r>
            <a:r>
              <a:rPr spc="-15" dirty="0">
                <a:latin typeface="Arial"/>
                <a:cs typeface="Arial"/>
              </a:rPr>
              <a:t>e</a:t>
            </a:r>
            <a:r>
              <a:rPr spc="-5" dirty="0">
                <a:latin typeface="Arial"/>
                <a:cs typeface="Arial"/>
              </a:rPr>
              <a:t>l</a:t>
            </a:r>
            <a:r>
              <a:rPr spc="-15" dirty="0">
                <a:latin typeface="Arial"/>
                <a:cs typeface="Arial"/>
              </a:rPr>
              <a:t>a</a:t>
            </a:r>
            <a:r>
              <a:rPr dirty="0">
                <a:latin typeface="Arial"/>
                <a:cs typeface="Arial"/>
              </a:rPr>
              <a:t>t</a:t>
            </a:r>
            <a:r>
              <a:rPr spc="-10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on</a:t>
            </a:r>
            <a:r>
              <a:rPr spc="-15" dirty="0">
                <a:latin typeface="Arial"/>
                <a:cs typeface="Arial"/>
              </a:rPr>
              <a:t>s</a:t>
            </a:r>
            <a:r>
              <a:rPr spc="-5" dirty="0">
                <a:latin typeface="Arial"/>
                <a:cs typeface="Arial"/>
              </a:rPr>
              <a:t>hi</a:t>
            </a:r>
            <a:r>
              <a:rPr spc="-15" dirty="0">
                <a:latin typeface="Arial"/>
                <a:cs typeface="Arial"/>
              </a:rPr>
              <a:t>p</a:t>
            </a:r>
            <a:r>
              <a:rPr dirty="0">
                <a:latin typeface="Arial"/>
                <a:cs typeface="Arial"/>
              </a:rPr>
              <a:t>s</a:t>
            </a:r>
            <a:endParaRPr>
              <a:latin typeface="Arial"/>
              <a:cs typeface="Arial"/>
            </a:endParaRPr>
          </a:p>
        </p:txBody>
      </p:sp>
      <p:sp>
        <p:nvSpPr>
          <p:cNvPr id="9239" name="object 23"/>
          <p:cNvSpPr>
            <a:spLocks/>
          </p:cNvSpPr>
          <p:nvPr/>
        </p:nvSpPr>
        <p:spPr bwMode="auto">
          <a:xfrm>
            <a:off x="3316288" y="3022600"/>
            <a:ext cx="1684337" cy="1685925"/>
          </a:xfrm>
          <a:custGeom>
            <a:avLst/>
            <a:gdLst/>
            <a:ahLst/>
            <a:cxnLst>
              <a:cxn ang="0">
                <a:pos x="772331" y="2702"/>
              </a:cxn>
              <a:cxn ang="0">
                <a:pos x="636368" y="23753"/>
              </a:cxn>
              <a:cxn ang="0">
                <a:pos x="509515" y="64411"/>
              </a:cxn>
              <a:cxn ang="0">
                <a:pos x="393272" y="123166"/>
              </a:cxn>
              <a:cxn ang="0">
                <a:pos x="289141" y="198509"/>
              </a:cxn>
              <a:cxn ang="0">
                <a:pos x="198623" y="288932"/>
              </a:cxn>
              <a:cxn ang="0">
                <a:pos x="123219" y="392927"/>
              </a:cxn>
              <a:cxn ang="0">
                <a:pos x="64430" y="508985"/>
              </a:cxn>
              <a:cxn ang="0">
                <a:pos x="23758" y="635597"/>
              </a:cxn>
              <a:cxn ang="0">
                <a:pos x="2702" y="771254"/>
              </a:cxn>
              <a:cxn ang="0">
                <a:pos x="2702" y="912760"/>
              </a:cxn>
              <a:cxn ang="0">
                <a:pos x="23758" y="1048483"/>
              </a:cxn>
              <a:cxn ang="0">
                <a:pos x="64430" y="1175215"/>
              </a:cxn>
              <a:cxn ang="0">
                <a:pos x="123219" y="1291431"/>
              </a:cxn>
              <a:cxn ang="0">
                <a:pos x="198623" y="1395609"/>
              </a:cxn>
              <a:cxn ang="0">
                <a:pos x="289141" y="1486223"/>
              </a:cxn>
              <a:cxn ang="0">
                <a:pos x="393272" y="1561749"/>
              </a:cxn>
              <a:cxn ang="0">
                <a:pos x="509515" y="1620664"/>
              </a:cxn>
              <a:cxn ang="0">
                <a:pos x="636368" y="1661444"/>
              </a:cxn>
              <a:cxn ang="0">
                <a:pos x="772331" y="1682564"/>
              </a:cxn>
              <a:cxn ang="0">
                <a:pos x="914009" y="1682564"/>
              </a:cxn>
              <a:cxn ang="0">
                <a:pos x="1049668" y="1661444"/>
              </a:cxn>
              <a:cxn ang="0">
                <a:pos x="1176281" y="1620664"/>
              </a:cxn>
              <a:cxn ang="0">
                <a:pos x="1292340" y="1561749"/>
              </a:cxn>
              <a:cxn ang="0">
                <a:pos x="1396335" y="1486223"/>
              </a:cxn>
              <a:cxn ang="0">
                <a:pos x="1486759" y="1395609"/>
              </a:cxn>
              <a:cxn ang="0">
                <a:pos x="1562103" y="1291431"/>
              </a:cxn>
              <a:cxn ang="0">
                <a:pos x="1620858" y="1175215"/>
              </a:cxn>
              <a:cxn ang="0">
                <a:pos x="1661515" y="1048483"/>
              </a:cxn>
              <a:cxn ang="0">
                <a:pos x="1682567" y="912760"/>
              </a:cxn>
              <a:cxn ang="0">
                <a:pos x="1682567" y="771254"/>
              </a:cxn>
              <a:cxn ang="0">
                <a:pos x="1661515" y="635597"/>
              </a:cxn>
              <a:cxn ang="0">
                <a:pos x="1620858" y="508985"/>
              </a:cxn>
              <a:cxn ang="0">
                <a:pos x="1562103" y="392927"/>
              </a:cxn>
              <a:cxn ang="0">
                <a:pos x="1486759" y="288932"/>
              </a:cxn>
              <a:cxn ang="0">
                <a:pos x="1396335" y="198509"/>
              </a:cxn>
              <a:cxn ang="0">
                <a:pos x="1292340" y="123166"/>
              </a:cxn>
              <a:cxn ang="0">
                <a:pos x="1176281" y="64411"/>
              </a:cxn>
              <a:cxn ang="0">
                <a:pos x="1049668" y="23753"/>
              </a:cxn>
              <a:cxn ang="0">
                <a:pos x="914009" y="2702"/>
              </a:cxn>
            </a:cxnLst>
            <a:rect l="0" t="0" r="r" b="b"/>
            <a:pathLst>
              <a:path w="1685289" h="1685289">
                <a:moveTo>
                  <a:pt x="843259" y="0"/>
                </a:moveTo>
                <a:lnTo>
                  <a:pt x="772331" y="2702"/>
                </a:lnTo>
                <a:lnTo>
                  <a:pt x="703304" y="10682"/>
                </a:lnTo>
                <a:lnTo>
                  <a:pt x="636368" y="23753"/>
                </a:lnTo>
                <a:lnTo>
                  <a:pt x="571709" y="41726"/>
                </a:lnTo>
                <a:lnTo>
                  <a:pt x="509515" y="64411"/>
                </a:lnTo>
                <a:lnTo>
                  <a:pt x="449973" y="91620"/>
                </a:lnTo>
                <a:lnTo>
                  <a:pt x="393272" y="123166"/>
                </a:lnTo>
                <a:lnTo>
                  <a:pt x="339599" y="158858"/>
                </a:lnTo>
                <a:lnTo>
                  <a:pt x="289141" y="198509"/>
                </a:lnTo>
                <a:lnTo>
                  <a:pt x="242087" y="241930"/>
                </a:lnTo>
                <a:lnTo>
                  <a:pt x="198623" y="288932"/>
                </a:lnTo>
                <a:lnTo>
                  <a:pt x="158938" y="339328"/>
                </a:lnTo>
                <a:lnTo>
                  <a:pt x="123219" y="392927"/>
                </a:lnTo>
                <a:lnTo>
                  <a:pt x="91654" y="449542"/>
                </a:lnTo>
                <a:lnTo>
                  <a:pt x="64430" y="508985"/>
                </a:lnTo>
                <a:lnTo>
                  <a:pt x="41736" y="571066"/>
                </a:lnTo>
                <a:lnTo>
                  <a:pt x="23758" y="635597"/>
                </a:lnTo>
                <a:lnTo>
                  <a:pt x="10684" y="702389"/>
                </a:lnTo>
                <a:lnTo>
                  <a:pt x="2702" y="771254"/>
                </a:lnTo>
                <a:lnTo>
                  <a:pt x="0" y="842003"/>
                </a:lnTo>
                <a:lnTo>
                  <a:pt x="2702" y="912760"/>
                </a:lnTo>
                <a:lnTo>
                  <a:pt x="10684" y="981650"/>
                </a:lnTo>
                <a:lnTo>
                  <a:pt x="23758" y="1048483"/>
                </a:lnTo>
                <a:lnTo>
                  <a:pt x="41736" y="1113068"/>
                </a:lnTo>
                <a:lnTo>
                  <a:pt x="64430" y="1175215"/>
                </a:lnTo>
                <a:lnTo>
                  <a:pt x="91654" y="1234733"/>
                </a:lnTo>
                <a:lnTo>
                  <a:pt x="123219" y="1291431"/>
                </a:lnTo>
                <a:lnTo>
                  <a:pt x="158938" y="1345120"/>
                </a:lnTo>
                <a:lnTo>
                  <a:pt x="198623" y="1395609"/>
                </a:lnTo>
                <a:lnTo>
                  <a:pt x="242087" y="1442706"/>
                </a:lnTo>
                <a:lnTo>
                  <a:pt x="289141" y="1486223"/>
                </a:lnTo>
                <a:lnTo>
                  <a:pt x="339599" y="1525967"/>
                </a:lnTo>
                <a:lnTo>
                  <a:pt x="393272" y="1561749"/>
                </a:lnTo>
                <a:lnTo>
                  <a:pt x="449973" y="1593378"/>
                </a:lnTo>
                <a:lnTo>
                  <a:pt x="509515" y="1620664"/>
                </a:lnTo>
                <a:lnTo>
                  <a:pt x="571709" y="1643416"/>
                </a:lnTo>
                <a:lnTo>
                  <a:pt x="636368" y="1661444"/>
                </a:lnTo>
                <a:lnTo>
                  <a:pt x="703304" y="1674556"/>
                </a:lnTo>
                <a:lnTo>
                  <a:pt x="772331" y="1682564"/>
                </a:lnTo>
                <a:lnTo>
                  <a:pt x="843259" y="1685275"/>
                </a:lnTo>
                <a:lnTo>
                  <a:pt x="914009" y="1682564"/>
                </a:lnTo>
                <a:lnTo>
                  <a:pt x="982875" y="1674556"/>
                </a:lnTo>
                <a:lnTo>
                  <a:pt x="1049668" y="1661444"/>
                </a:lnTo>
                <a:lnTo>
                  <a:pt x="1114200" y="1643416"/>
                </a:lnTo>
                <a:lnTo>
                  <a:pt x="1176281" y="1620664"/>
                </a:lnTo>
                <a:lnTo>
                  <a:pt x="1235724" y="1593378"/>
                </a:lnTo>
                <a:lnTo>
                  <a:pt x="1292340" y="1561749"/>
                </a:lnTo>
                <a:lnTo>
                  <a:pt x="1345940" y="1525967"/>
                </a:lnTo>
                <a:lnTo>
                  <a:pt x="1396335" y="1486223"/>
                </a:lnTo>
                <a:lnTo>
                  <a:pt x="1443338" y="1442706"/>
                </a:lnTo>
                <a:lnTo>
                  <a:pt x="1486759" y="1395609"/>
                </a:lnTo>
                <a:lnTo>
                  <a:pt x="1526410" y="1345120"/>
                </a:lnTo>
                <a:lnTo>
                  <a:pt x="1562103" y="1291431"/>
                </a:lnTo>
                <a:lnTo>
                  <a:pt x="1593648" y="1234733"/>
                </a:lnTo>
                <a:lnTo>
                  <a:pt x="1620858" y="1175215"/>
                </a:lnTo>
                <a:lnTo>
                  <a:pt x="1643543" y="1113068"/>
                </a:lnTo>
                <a:lnTo>
                  <a:pt x="1661515" y="1048483"/>
                </a:lnTo>
                <a:lnTo>
                  <a:pt x="1674586" y="981650"/>
                </a:lnTo>
                <a:lnTo>
                  <a:pt x="1682567" y="912760"/>
                </a:lnTo>
                <a:lnTo>
                  <a:pt x="1685269" y="842003"/>
                </a:lnTo>
                <a:lnTo>
                  <a:pt x="1682567" y="771254"/>
                </a:lnTo>
                <a:lnTo>
                  <a:pt x="1674586" y="702389"/>
                </a:lnTo>
                <a:lnTo>
                  <a:pt x="1661515" y="635597"/>
                </a:lnTo>
                <a:lnTo>
                  <a:pt x="1643543" y="571066"/>
                </a:lnTo>
                <a:lnTo>
                  <a:pt x="1620858" y="508985"/>
                </a:lnTo>
                <a:lnTo>
                  <a:pt x="1593648" y="449542"/>
                </a:lnTo>
                <a:lnTo>
                  <a:pt x="1562103" y="392927"/>
                </a:lnTo>
                <a:lnTo>
                  <a:pt x="1526410" y="339328"/>
                </a:lnTo>
                <a:lnTo>
                  <a:pt x="1486759" y="288932"/>
                </a:lnTo>
                <a:lnTo>
                  <a:pt x="1443338" y="241930"/>
                </a:lnTo>
                <a:lnTo>
                  <a:pt x="1396335" y="198509"/>
                </a:lnTo>
                <a:lnTo>
                  <a:pt x="1345940" y="158858"/>
                </a:lnTo>
                <a:lnTo>
                  <a:pt x="1292340" y="123166"/>
                </a:lnTo>
                <a:lnTo>
                  <a:pt x="1235724" y="91620"/>
                </a:lnTo>
                <a:lnTo>
                  <a:pt x="1176281" y="64411"/>
                </a:lnTo>
                <a:lnTo>
                  <a:pt x="1114200" y="41726"/>
                </a:lnTo>
                <a:lnTo>
                  <a:pt x="1049668" y="23753"/>
                </a:lnTo>
                <a:lnTo>
                  <a:pt x="982875" y="10682"/>
                </a:lnTo>
                <a:lnTo>
                  <a:pt x="914009" y="2702"/>
                </a:lnTo>
                <a:lnTo>
                  <a:pt x="843259" y="0"/>
                </a:lnTo>
                <a:close/>
              </a:path>
            </a:pathLst>
          </a:custGeom>
          <a:solidFill>
            <a:srgbClr val="B1B1B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9240" name="object 24"/>
          <p:cNvSpPr>
            <a:spLocks/>
          </p:cNvSpPr>
          <p:nvPr/>
        </p:nvSpPr>
        <p:spPr bwMode="auto">
          <a:xfrm>
            <a:off x="3316288" y="3022600"/>
            <a:ext cx="1684337" cy="1685925"/>
          </a:xfrm>
          <a:custGeom>
            <a:avLst/>
            <a:gdLst/>
            <a:ahLst/>
            <a:cxnLst>
              <a:cxn ang="0">
                <a:pos x="914009" y="2702"/>
              </a:cxn>
              <a:cxn ang="0">
                <a:pos x="1049668" y="23753"/>
              </a:cxn>
              <a:cxn ang="0">
                <a:pos x="1176281" y="64411"/>
              </a:cxn>
              <a:cxn ang="0">
                <a:pos x="1292340" y="123166"/>
              </a:cxn>
              <a:cxn ang="0">
                <a:pos x="1396335" y="198509"/>
              </a:cxn>
              <a:cxn ang="0">
                <a:pos x="1486759" y="288932"/>
              </a:cxn>
              <a:cxn ang="0">
                <a:pos x="1562103" y="392927"/>
              </a:cxn>
              <a:cxn ang="0">
                <a:pos x="1620858" y="508985"/>
              </a:cxn>
              <a:cxn ang="0">
                <a:pos x="1661515" y="635597"/>
              </a:cxn>
              <a:cxn ang="0">
                <a:pos x="1682567" y="771254"/>
              </a:cxn>
              <a:cxn ang="0">
                <a:pos x="1682567" y="912760"/>
              </a:cxn>
              <a:cxn ang="0">
                <a:pos x="1661515" y="1048483"/>
              </a:cxn>
              <a:cxn ang="0">
                <a:pos x="1620858" y="1175215"/>
              </a:cxn>
              <a:cxn ang="0">
                <a:pos x="1562103" y="1291431"/>
              </a:cxn>
              <a:cxn ang="0">
                <a:pos x="1486759" y="1395609"/>
              </a:cxn>
              <a:cxn ang="0">
                <a:pos x="1396335" y="1486223"/>
              </a:cxn>
              <a:cxn ang="0">
                <a:pos x="1292340" y="1561749"/>
              </a:cxn>
              <a:cxn ang="0">
                <a:pos x="1176281" y="1620664"/>
              </a:cxn>
              <a:cxn ang="0">
                <a:pos x="1049668" y="1661444"/>
              </a:cxn>
              <a:cxn ang="0">
                <a:pos x="914009" y="1682564"/>
              </a:cxn>
              <a:cxn ang="0">
                <a:pos x="772331" y="1682564"/>
              </a:cxn>
              <a:cxn ang="0">
                <a:pos x="636368" y="1661444"/>
              </a:cxn>
              <a:cxn ang="0">
                <a:pos x="509515" y="1620664"/>
              </a:cxn>
              <a:cxn ang="0">
                <a:pos x="393272" y="1561749"/>
              </a:cxn>
              <a:cxn ang="0">
                <a:pos x="289141" y="1486223"/>
              </a:cxn>
              <a:cxn ang="0">
                <a:pos x="198623" y="1395609"/>
              </a:cxn>
              <a:cxn ang="0">
                <a:pos x="123219" y="1291431"/>
              </a:cxn>
              <a:cxn ang="0">
                <a:pos x="64430" y="1175215"/>
              </a:cxn>
              <a:cxn ang="0">
                <a:pos x="23758" y="1048483"/>
              </a:cxn>
              <a:cxn ang="0">
                <a:pos x="2702" y="912760"/>
              </a:cxn>
              <a:cxn ang="0">
                <a:pos x="2702" y="771254"/>
              </a:cxn>
              <a:cxn ang="0">
                <a:pos x="23758" y="635597"/>
              </a:cxn>
              <a:cxn ang="0">
                <a:pos x="64430" y="508985"/>
              </a:cxn>
              <a:cxn ang="0">
                <a:pos x="123219" y="392927"/>
              </a:cxn>
              <a:cxn ang="0">
                <a:pos x="198623" y="288932"/>
              </a:cxn>
              <a:cxn ang="0">
                <a:pos x="289141" y="198509"/>
              </a:cxn>
              <a:cxn ang="0">
                <a:pos x="393272" y="123166"/>
              </a:cxn>
              <a:cxn ang="0">
                <a:pos x="509515" y="64411"/>
              </a:cxn>
              <a:cxn ang="0">
                <a:pos x="636368" y="23753"/>
              </a:cxn>
              <a:cxn ang="0">
                <a:pos x="772331" y="2702"/>
              </a:cxn>
            </a:cxnLst>
            <a:rect l="0" t="0" r="r" b="b"/>
            <a:pathLst>
              <a:path w="1685289" h="1685289">
                <a:moveTo>
                  <a:pt x="843259" y="0"/>
                </a:moveTo>
                <a:lnTo>
                  <a:pt x="914009" y="2702"/>
                </a:lnTo>
                <a:lnTo>
                  <a:pt x="982875" y="10682"/>
                </a:lnTo>
                <a:lnTo>
                  <a:pt x="1049668" y="23753"/>
                </a:lnTo>
                <a:lnTo>
                  <a:pt x="1114200" y="41726"/>
                </a:lnTo>
                <a:lnTo>
                  <a:pt x="1176281" y="64411"/>
                </a:lnTo>
                <a:lnTo>
                  <a:pt x="1235724" y="91620"/>
                </a:lnTo>
                <a:lnTo>
                  <a:pt x="1292340" y="123166"/>
                </a:lnTo>
                <a:lnTo>
                  <a:pt x="1345940" y="158858"/>
                </a:lnTo>
                <a:lnTo>
                  <a:pt x="1396335" y="198509"/>
                </a:lnTo>
                <a:lnTo>
                  <a:pt x="1443338" y="241930"/>
                </a:lnTo>
                <a:lnTo>
                  <a:pt x="1486759" y="288932"/>
                </a:lnTo>
                <a:lnTo>
                  <a:pt x="1526410" y="339328"/>
                </a:lnTo>
                <a:lnTo>
                  <a:pt x="1562103" y="392927"/>
                </a:lnTo>
                <a:lnTo>
                  <a:pt x="1593648" y="449542"/>
                </a:lnTo>
                <a:lnTo>
                  <a:pt x="1620858" y="508985"/>
                </a:lnTo>
                <a:lnTo>
                  <a:pt x="1643543" y="571066"/>
                </a:lnTo>
                <a:lnTo>
                  <a:pt x="1661515" y="635597"/>
                </a:lnTo>
                <a:lnTo>
                  <a:pt x="1674586" y="702389"/>
                </a:lnTo>
                <a:lnTo>
                  <a:pt x="1682567" y="771254"/>
                </a:lnTo>
                <a:lnTo>
                  <a:pt x="1685269" y="842003"/>
                </a:lnTo>
                <a:lnTo>
                  <a:pt x="1682567" y="912760"/>
                </a:lnTo>
                <a:lnTo>
                  <a:pt x="1674586" y="981650"/>
                </a:lnTo>
                <a:lnTo>
                  <a:pt x="1661515" y="1048483"/>
                </a:lnTo>
                <a:lnTo>
                  <a:pt x="1643543" y="1113068"/>
                </a:lnTo>
                <a:lnTo>
                  <a:pt x="1620858" y="1175215"/>
                </a:lnTo>
                <a:lnTo>
                  <a:pt x="1593648" y="1234733"/>
                </a:lnTo>
                <a:lnTo>
                  <a:pt x="1562103" y="1291431"/>
                </a:lnTo>
                <a:lnTo>
                  <a:pt x="1526410" y="1345120"/>
                </a:lnTo>
                <a:lnTo>
                  <a:pt x="1486759" y="1395609"/>
                </a:lnTo>
                <a:lnTo>
                  <a:pt x="1443338" y="1442706"/>
                </a:lnTo>
                <a:lnTo>
                  <a:pt x="1396335" y="1486223"/>
                </a:lnTo>
                <a:lnTo>
                  <a:pt x="1345940" y="1525967"/>
                </a:lnTo>
                <a:lnTo>
                  <a:pt x="1292340" y="1561749"/>
                </a:lnTo>
                <a:lnTo>
                  <a:pt x="1235724" y="1593378"/>
                </a:lnTo>
                <a:lnTo>
                  <a:pt x="1176281" y="1620664"/>
                </a:lnTo>
                <a:lnTo>
                  <a:pt x="1114200" y="1643416"/>
                </a:lnTo>
                <a:lnTo>
                  <a:pt x="1049668" y="1661444"/>
                </a:lnTo>
                <a:lnTo>
                  <a:pt x="982875" y="1674556"/>
                </a:lnTo>
                <a:lnTo>
                  <a:pt x="914009" y="1682564"/>
                </a:lnTo>
                <a:lnTo>
                  <a:pt x="843259" y="1685275"/>
                </a:lnTo>
                <a:lnTo>
                  <a:pt x="772331" y="1682564"/>
                </a:lnTo>
                <a:lnTo>
                  <a:pt x="703304" y="1674556"/>
                </a:lnTo>
                <a:lnTo>
                  <a:pt x="636368" y="1661444"/>
                </a:lnTo>
                <a:lnTo>
                  <a:pt x="571709" y="1643416"/>
                </a:lnTo>
                <a:lnTo>
                  <a:pt x="509515" y="1620664"/>
                </a:lnTo>
                <a:lnTo>
                  <a:pt x="449973" y="1593378"/>
                </a:lnTo>
                <a:lnTo>
                  <a:pt x="393272" y="1561749"/>
                </a:lnTo>
                <a:lnTo>
                  <a:pt x="339599" y="1525967"/>
                </a:lnTo>
                <a:lnTo>
                  <a:pt x="289141" y="1486223"/>
                </a:lnTo>
                <a:lnTo>
                  <a:pt x="242087" y="1442706"/>
                </a:lnTo>
                <a:lnTo>
                  <a:pt x="198623" y="1395609"/>
                </a:lnTo>
                <a:lnTo>
                  <a:pt x="158938" y="1345120"/>
                </a:lnTo>
                <a:lnTo>
                  <a:pt x="123219" y="1291431"/>
                </a:lnTo>
                <a:lnTo>
                  <a:pt x="91654" y="1234733"/>
                </a:lnTo>
                <a:lnTo>
                  <a:pt x="64430" y="1175215"/>
                </a:lnTo>
                <a:lnTo>
                  <a:pt x="41736" y="1113068"/>
                </a:lnTo>
                <a:lnTo>
                  <a:pt x="23758" y="1048483"/>
                </a:lnTo>
                <a:lnTo>
                  <a:pt x="10684" y="981650"/>
                </a:lnTo>
                <a:lnTo>
                  <a:pt x="2702" y="912760"/>
                </a:lnTo>
                <a:lnTo>
                  <a:pt x="0" y="842003"/>
                </a:lnTo>
                <a:lnTo>
                  <a:pt x="2702" y="771254"/>
                </a:lnTo>
                <a:lnTo>
                  <a:pt x="10684" y="702389"/>
                </a:lnTo>
                <a:lnTo>
                  <a:pt x="23758" y="635597"/>
                </a:lnTo>
                <a:lnTo>
                  <a:pt x="41736" y="571066"/>
                </a:lnTo>
                <a:lnTo>
                  <a:pt x="64430" y="508985"/>
                </a:lnTo>
                <a:lnTo>
                  <a:pt x="91654" y="449542"/>
                </a:lnTo>
                <a:lnTo>
                  <a:pt x="123219" y="392927"/>
                </a:lnTo>
                <a:lnTo>
                  <a:pt x="158938" y="339328"/>
                </a:lnTo>
                <a:lnTo>
                  <a:pt x="198623" y="288932"/>
                </a:lnTo>
                <a:lnTo>
                  <a:pt x="242087" y="241930"/>
                </a:lnTo>
                <a:lnTo>
                  <a:pt x="289141" y="198509"/>
                </a:lnTo>
                <a:lnTo>
                  <a:pt x="339599" y="158858"/>
                </a:lnTo>
                <a:lnTo>
                  <a:pt x="393272" y="123166"/>
                </a:lnTo>
                <a:lnTo>
                  <a:pt x="449973" y="91620"/>
                </a:lnTo>
                <a:lnTo>
                  <a:pt x="509515" y="64411"/>
                </a:lnTo>
                <a:lnTo>
                  <a:pt x="571709" y="41726"/>
                </a:lnTo>
                <a:lnTo>
                  <a:pt x="636368" y="23753"/>
                </a:lnTo>
                <a:lnTo>
                  <a:pt x="703304" y="10682"/>
                </a:lnTo>
                <a:lnTo>
                  <a:pt x="772331" y="2702"/>
                </a:lnTo>
                <a:lnTo>
                  <a:pt x="843259" y="0"/>
                </a:lnTo>
                <a:close/>
              </a:path>
            </a:pathLst>
          </a:custGeom>
          <a:noFill/>
          <a:ln w="4672">
            <a:solidFill>
              <a:srgbClr val="B1B1B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9241" name="object 25"/>
          <p:cNvSpPr>
            <a:spLocks/>
          </p:cNvSpPr>
          <p:nvPr/>
        </p:nvSpPr>
        <p:spPr bwMode="auto">
          <a:xfrm>
            <a:off x="3316288" y="3022600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4672">
            <a:solidFill>
              <a:srgbClr val="B1B1B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9242" name="object 26"/>
          <p:cNvSpPr>
            <a:spLocks/>
          </p:cNvSpPr>
          <p:nvPr/>
        </p:nvSpPr>
        <p:spPr bwMode="auto">
          <a:xfrm>
            <a:off x="5002213" y="4708525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4672">
            <a:solidFill>
              <a:srgbClr val="B1B1B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27" name="object 27"/>
          <p:cNvSpPr txBox="1"/>
          <p:nvPr/>
        </p:nvSpPr>
        <p:spPr>
          <a:xfrm>
            <a:off x="1806575" y="3759200"/>
            <a:ext cx="996950" cy="2540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pc="-10" dirty="0">
                <a:latin typeface="Arial"/>
                <a:cs typeface="Arial"/>
              </a:rPr>
              <a:t>F</a:t>
            </a:r>
            <a:r>
              <a:rPr spc="-15" dirty="0">
                <a:latin typeface="Arial"/>
                <a:cs typeface="Arial"/>
              </a:rPr>
              <a:t>o</a:t>
            </a:r>
            <a:r>
              <a:rPr spc="-5" dirty="0">
                <a:latin typeface="Arial"/>
                <a:cs typeface="Arial"/>
              </a:rPr>
              <a:t>l</a:t>
            </a:r>
            <a:r>
              <a:rPr spc="-10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o</a:t>
            </a:r>
            <a:r>
              <a:rPr spc="-40" dirty="0">
                <a:latin typeface="Arial"/>
                <a:cs typeface="Arial"/>
              </a:rPr>
              <a:t>w</a:t>
            </a:r>
            <a:r>
              <a:rPr spc="-5" dirty="0">
                <a:latin typeface="Arial"/>
                <a:cs typeface="Arial"/>
              </a:rPr>
              <a:t>ers</a:t>
            </a:r>
            <a:endParaRPr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bject 2"/>
          <p:cNvSpPr>
            <a:spLocks/>
          </p:cNvSpPr>
          <p:nvPr/>
        </p:nvSpPr>
        <p:spPr bwMode="auto">
          <a:xfrm>
            <a:off x="0" y="0"/>
            <a:ext cx="609600" cy="4876800"/>
          </a:xfrm>
          <a:custGeom>
            <a:avLst/>
            <a:gdLst/>
            <a:ahLst/>
            <a:cxnLst>
              <a:cxn ang="0">
                <a:pos x="609599" y="0"/>
              </a:cxn>
              <a:cxn ang="0">
                <a:pos x="0" y="0"/>
              </a:cxn>
              <a:cxn ang="0">
                <a:pos x="0" y="4876799"/>
              </a:cxn>
              <a:cxn ang="0">
                <a:pos x="609599" y="4876799"/>
              </a:cxn>
              <a:cxn ang="0">
                <a:pos x="609599" y="0"/>
              </a:cxn>
            </a:cxnLst>
            <a:rect l="0" t="0" r="r" b="b"/>
            <a:pathLst>
              <a:path w="609600" h="4876800">
                <a:moveTo>
                  <a:pt x="609599" y="0"/>
                </a:moveTo>
                <a:lnTo>
                  <a:pt x="0" y="0"/>
                </a:lnTo>
                <a:lnTo>
                  <a:pt x="0" y="4876799"/>
                </a:lnTo>
                <a:lnTo>
                  <a:pt x="609599" y="4876799"/>
                </a:lnTo>
                <a:lnTo>
                  <a:pt x="609599" y="0"/>
                </a:lnTo>
                <a:close/>
              </a:path>
            </a:pathLst>
          </a:custGeom>
          <a:solidFill>
            <a:srgbClr val="CCCC9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0243" name="object 3"/>
          <p:cNvSpPr>
            <a:spLocks/>
          </p:cNvSpPr>
          <p:nvPr/>
        </p:nvSpPr>
        <p:spPr bwMode="auto">
          <a:xfrm>
            <a:off x="6858000" y="1417638"/>
            <a:ext cx="1828800" cy="182562"/>
          </a:xfrm>
          <a:custGeom>
            <a:avLst/>
            <a:gdLst/>
            <a:ahLst/>
            <a:cxnLst>
              <a:cxn ang="0">
                <a:pos x="1828799" y="0"/>
              </a:cxn>
              <a:cxn ang="0">
                <a:pos x="0" y="0"/>
              </a:cxn>
              <a:cxn ang="0">
                <a:pos x="0" y="182879"/>
              </a:cxn>
              <a:cxn ang="0">
                <a:pos x="1828799" y="182879"/>
              </a:cxn>
              <a:cxn ang="0">
                <a:pos x="1828799" y="0"/>
              </a:cxn>
            </a:cxnLst>
            <a:rect l="0" t="0" r="r" b="b"/>
            <a:pathLst>
              <a:path w="1828800" h="182880">
                <a:moveTo>
                  <a:pt x="1828799" y="0"/>
                </a:moveTo>
                <a:lnTo>
                  <a:pt x="0" y="0"/>
                </a:lnTo>
                <a:lnTo>
                  <a:pt x="0" y="182879"/>
                </a:lnTo>
                <a:lnTo>
                  <a:pt x="1828799" y="182879"/>
                </a:lnTo>
                <a:lnTo>
                  <a:pt x="1828799" y="0"/>
                </a:lnTo>
                <a:close/>
              </a:path>
            </a:pathLst>
          </a:custGeom>
          <a:solidFill>
            <a:srgbClr val="B1B1B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0244" name="object 4"/>
          <p:cNvSpPr>
            <a:spLocks/>
          </p:cNvSpPr>
          <p:nvPr/>
        </p:nvSpPr>
        <p:spPr bwMode="auto">
          <a:xfrm>
            <a:off x="381000" y="1493838"/>
            <a:ext cx="83058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305799" y="0"/>
              </a:cxn>
            </a:cxnLst>
            <a:rect l="0" t="0" r="r" b="b"/>
            <a:pathLst>
              <a:path w="8305800">
                <a:moveTo>
                  <a:pt x="0" y="0"/>
                </a:moveTo>
                <a:lnTo>
                  <a:pt x="8305799" y="0"/>
                </a:lnTo>
              </a:path>
            </a:pathLst>
          </a:custGeom>
          <a:noFill/>
          <a:ln w="19048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0245" name="object 5"/>
          <p:cNvSpPr>
            <a:spLocks/>
          </p:cNvSpPr>
          <p:nvPr/>
        </p:nvSpPr>
        <p:spPr bwMode="auto">
          <a:xfrm>
            <a:off x="0" y="4876800"/>
            <a:ext cx="6096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9599" y="0"/>
              </a:cxn>
            </a:cxnLst>
            <a:rect l="0" t="0" r="r" b="b"/>
            <a:pathLst>
              <a:path w="609600">
                <a:moveTo>
                  <a:pt x="0" y="0"/>
                </a:moveTo>
                <a:lnTo>
                  <a:pt x="609599" y="0"/>
                </a:lnTo>
              </a:path>
            </a:pathLst>
          </a:custGeom>
          <a:noFill/>
          <a:ln w="44207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0246" name="object 6"/>
          <p:cNvSpPr>
            <a:spLocks/>
          </p:cNvSpPr>
          <p:nvPr/>
        </p:nvSpPr>
        <p:spPr bwMode="auto">
          <a:xfrm>
            <a:off x="1828800" y="3886200"/>
            <a:ext cx="1981200" cy="2055813"/>
          </a:xfrm>
          <a:custGeom>
            <a:avLst/>
            <a:gdLst/>
            <a:ahLst/>
            <a:cxnLst>
              <a:cxn ang="0">
                <a:pos x="907255" y="3295"/>
              </a:cxn>
              <a:cxn ang="0">
                <a:pos x="747503" y="28974"/>
              </a:cxn>
              <a:cxn ang="0">
                <a:pos x="598469" y="78580"/>
              </a:cxn>
              <a:cxn ang="0">
                <a:pos x="461912" y="150284"/>
              </a:cxn>
              <a:cxn ang="0">
                <a:pos x="339593" y="242257"/>
              </a:cxn>
              <a:cxn ang="0">
                <a:pos x="233271" y="352670"/>
              </a:cxn>
              <a:cxn ang="0">
                <a:pos x="144709" y="479696"/>
              </a:cxn>
              <a:cxn ang="0">
                <a:pos x="75664" y="621504"/>
              </a:cxn>
              <a:cxn ang="0">
                <a:pos x="27899" y="776267"/>
              </a:cxn>
              <a:cxn ang="0">
                <a:pos x="3173" y="942155"/>
              </a:cxn>
              <a:cxn ang="0">
                <a:pos x="3173" y="1115062"/>
              </a:cxn>
              <a:cxn ang="0">
                <a:pos x="27899" y="1280641"/>
              </a:cxn>
              <a:cxn ang="0">
                <a:pos x="75664" y="1435158"/>
              </a:cxn>
              <a:cxn ang="0">
                <a:pos x="144709" y="1576779"/>
              </a:cxn>
              <a:cxn ang="0">
                <a:pos x="233271" y="1703666"/>
              </a:cxn>
              <a:cxn ang="0">
                <a:pos x="339593" y="1813984"/>
              </a:cxn>
              <a:cxn ang="0">
                <a:pos x="461912" y="1905896"/>
              </a:cxn>
              <a:cxn ang="0">
                <a:pos x="598469" y="1977565"/>
              </a:cxn>
              <a:cxn ang="0">
                <a:pos x="747503" y="2027155"/>
              </a:cxn>
              <a:cxn ang="0">
                <a:pos x="907255" y="2052830"/>
              </a:cxn>
              <a:cxn ang="0">
                <a:pos x="1073774" y="2052830"/>
              </a:cxn>
              <a:cxn ang="0">
                <a:pos x="1233287" y="2027155"/>
              </a:cxn>
              <a:cxn ang="0">
                <a:pos x="1382200" y="1977565"/>
              </a:cxn>
              <a:cxn ang="0">
                <a:pos x="1518730" y="1905896"/>
              </a:cxn>
              <a:cxn ang="0">
                <a:pos x="1641093" y="1813984"/>
              </a:cxn>
              <a:cxn ang="0">
                <a:pos x="1747508" y="1703666"/>
              </a:cxn>
              <a:cxn ang="0">
                <a:pos x="1836190" y="1576779"/>
              </a:cxn>
              <a:cxn ang="0">
                <a:pos x="1905358" y="1435158"/>
              </a:cxn>
              <a:cxn ang="0">
                <a:pos x="1953228" y="1280641"/>
              </a:cxn>
              <a:cxn ang="0">
                <a:pos x="1978017" y="1115062"/>
              </a:cxn>
              <a:cxn ang="0">
                <a:pos x="1978017" y="942155"/>
              </a:cxn>
              <a:cxn ang="0">
                <a:pos x="1953228" y="776267"/>
              </a:cxn>
              <a:cxn ang="0">
                <a:pos x="1905358" y="621504"/>
              </a:cxn>
              <a:cxn ang="0">
                <a:pos x="1836190" y="479696"/>
              </a:cxn>
              <a:cxn ang="0">
                <a:pos x="1747508" y="352670"/>
              </a:cxn>
              <a:cxn ang="0">
                <a:pos x="1641093" y="242257"/>
              </a:cxn>
              <a:cxn ang="0">
                <a:pos x="1518730" y="150284"/>
              </a:cxn>
              <a:cxn ang="0">
                <a:pos x="1382200" y="78580"/>
              </a:cxn>
              <a:cxn ang="0">
                <a:pos x="1233287" y="28974"/>
              </a:cxn>
              <a:cxn ang="0">
                <a:pos x="1073774" y="3295"/>
              </a:cxn>
            </a:cxnLst>
            <a:rect l="0" t="0" r="r" b="b"/>
            <a:pathLst>
              <a:path w="1981200" h="2056129">
                <a:moveTo>
                  <a:pt x="990599" y="0"/>
                </a:moveTo>
                <a:lnTo>
                  <a:pt x="907255" y="3295"/>
                </a:lnTo>
                <a:lnTo>
                  <a:pt x="826149" y="13030"/>
                </a:lnTo>
                <a:lnTo>
                  <a:pt x="747503" y="28974"/>
                </a:lnTo>
                <a:lnTo>
                  <a:pt x="671536" y="50901"/>
                </a:lnTo>
                <a:lnTo>
                  <a:pt x="598469" y="78580"/>
                </a:lnTo>
                <a:lnTo>
                  <a:pt x="528521" y="111784"/>
                </a:lnTo>
                <a:lnTo>
                  <a:pt x="461912" y="150284"/>
                </a:lnTo>
                <a:lnTo>
                  <a:pt x="398863" y="193851"/>
                </a:lnTo>
                <a:lnTo>
                  <a:pt x="339593" y="242257"/>
                </a:lnTo>
                <a:lnTo>
                  <a:pt x="284322" y="295273"/>
                </a:lnTo>
                <a:lnTo>
                  <a:pt x="233271" y="352670"/>
                </a:lnTo>
                <a:lnTo>
                  <a:pt x="186660" y="414221"/>
                </a:lnTo>
                <a:lnTo>
                  <a:pt x="144709" y="479696"/>
                </a:lnTo>
                <a:lnTo>
                  <a:pt x="107637" y="548866"/>
                </a:lnTo>
                <a:lnTo>
                  <a:pt x="75664" y="621504"/>
                </a:lnTo>
                <a:lnTo>
                  <a:pt x="49012" y="697380"/>
                </a:lnTo>
                <a:lnTo>
                  <a:pt x="27899" y="776267"/>
                </a:lnTo>
                <a:lnTo>
                  <a:pt x="12546" y="857934"/>
                </a:lnTo>
                <a:lnTo>
                  <a:pt x="3173" y="942155"/>
                </a:lnTo>
                <a:lnTo>
                  <a:pt x="0" y="1028699"/>
                </a:lnTo>
                <a:lnTo>
                  <a:pt x="3173" y="1115062"/>
                </a:lnTo>
                <a:lnTo>
                  <a:pt x="12546" y="1199119"/>
                </a:lnTo>
                <a:lnTo>
                  <a:pt x="27899" y="1280641"/>
                </a:lnTo>
                <a:lnTo>
                  <a:pt x="49012" y="1359397"/>
                </a:lnTo>
                <a:lnTo>
                  <a:pt x="75664" y="1435158"/>
                </a:lnTo>
                <a:lnTo>
                  <a:pt x="107637" y="1507696"/>
                </a:lnTo>
                <a:lnTo>
                  <a:pt x="144709" y="1576779"/>
                </a:lnTo>
                <a:lnTo>
                  <a:pt x="186660" y="1642179"/>
                </a:lnTo>
                <a:lnTo>
                  <a:pt x="233271" y="1703666"/>
                </a:lnTo>
                <a:lnTo>
                  <a:pt x="284322" y="1761011"/>
                </a:lnTo>
                <a:lnTo>
                  <a:pt x="339593" y="1813984"/>
                </a:lnTo>
                <a:lnTo>
                  <a:pt x="398863" y="1862355"/>
                </a:lnTo>
                <a:lnTo>
                  <a:pt x="461912" y="1905896"/>
                </a:lnTo>
                <a:lnTo>
                  <a:pt x="528521" y="1944375"/>
                </a:lnTo>
                <a:lnTo>
                  <a:pt x="598469" y="1977565"/>
                </a:lnTo>
                <a:lnTo>
                  <a:pt x="671536" y="2005234"/>
                </a:lnTo>
                <a:lnTo>
                  <a:pt x="747503" y="2027155"/>
                </a:lnTo>
                <a:lnTo>
                  <a:pt x="826149" y="2043097"/>
                </a:lnTo>
                <a:lnTo>
                  <a:pt x="907255" y="2052830"/>
                </a:lnTo>
                <a:lnTo>
                  <a:pt x="990599" y="2056125"/>
                </a:lnTo>
                <a:lnTo>
                  <a:pt x="1073774" y="2052830"/>
                </a:lnTo>
                <a:lnTo>
                  <a:pt x="1154744" y="2043097"/>
                </a:lnTo>
                <a:lnTo>
                  <a:pt x="1233287" y="2027155"/>
                </a:lnTo>
                <a:lnTo>
                  <a:pt x="1309180" y="2005234"/>
                </a:lnTo>
                <a:lnTo>
                  <a:pt x="1382200" y="1977565"/>
                </a:lnTo>
                <a:lnTo>
                  <a:pt x="1452124" y="1944375"/>
                </a:lnTo>
                <a:lnTo>
                  <a:pt x="1518730" y="1905896"/>
                </a:lnTo>
                <a:lnTo>
                  <a:pt x="1581794" y="1862355"/>
                </a:lnTo>
                <a:lnTo>
                  <a:pt x="1641093" y="1813984"/>
                </a:lnTo>
                <a:lnTo>
                  <a:pt x="1696406" y="1761011"/>
                </a:lnTo>
                <a:lnTo>
                  <a:pt x="1747508" y="1703666"/>
                </a:lnTo>
                <a:lnTo>
                  <a:pt x="1794177" y="1642179"/>
                </a:lnTo>
                <a:lnTo>
                  <a:pt x="1836190" y="1576779"/>
                </a:lnTo>
                <a:lnTo>
                  <a:pt x="1873325" y="1507696"/>
                </a:lnTo>
                <a:lnTo>
                  <a:pt x="1905358" y="1435158"/>
                </a:lnTo>
                <a:lnTo>
                  <a:pt x="1932067" y="1359397"/>
                </a:lnTo>
                <a:lnTo>
                  <a:pt x="1953228" y="1280641"/>
                </a:lnTo>
                <a:lnTo>
                  <a:pt x="1968619" y="1199119"/>
                </a:lnTo>
                <a:lnTo>
                  <a:pt x="1978017" y="1115062"/>
                </a:lnTo>
                <a:lnTo>
                  <a:pt x="1981199" y="1028699"/>
                </a:lnTo>
                <a:lnTo>
                  <a:pt x="1978017" y="942155"/>
                </a:lnTo>
                <a:lnTo>
                  <a:pt x="1968619" y="857934"/>
                </a:lnTo>
                <a:lnTo>
                  <a:pt x="1953228" y="776267"/>
                </a:lnTo>
                <a:lnTo>
                  <a:pt x="1932067" y="697380"/>
                </a:lnTo>
                <a:lnTo>
                  <a:pt x="1905358" y="621504"/>
                </a:lnTo>
                <a:lnTo>
                  <a:pt x="1873325" y="548866"/>
                </a:lnTo>
                <a:lnTo>
                  <a:pt x="1836190" y="479696"/>
                </a:lnTo>
                <a:lnTo>
                  <a:pt x="1794177" y="414221"/>
                </a:lnTo>
                <a:lnTo>
                  <a:pt x="1747508" y="352670"/>
                </a:lnTo>
                <a:lnTo>
                  <a:pt x="1696406" y="295273"/>
                </a:lnTo>
                <a:lnTo>
                  <a:pt x="1641093" y="242257"/>
                </a:lnTo>
                <a:lnTo>
                  <a:pt x="1581794" y="193851"/>
                </a:lnTo>
                <a:lnTo>
                  <a:pt x="1518730" y="150284"/>
                </a:lnTo>
                <a:lnTo>
                  <a:pt x="1452124" y="111784"/>
                </a:lnTo>
                <a:lnTo>
                  <a:pt x="1382200" y="78580"/>
                </a:lnTo>
                <a:lnTo>
                  <a:pt x="1309180" y="50901"/>
                </a:lnTo>
                <a:lnTo>
                  <a:pt x="1233287" y="28974"/>
                </a:lnTo>
                <a:lnTo>
                  <a:pt x="1154744" y="13030"/>
                </a:lnTo>
                <a:lnTo>
                  <a:pt x="1073774" y="3295"/>
                </a:lnTo>
                <a:lnTo>
                  <a:pt x="990599" y="0"/>
                </a:lnTo>
                <a:close/>
              </a:path>
            </a:pathLst>
          </a:custGeom>
          <a:solidFill>
            <a:srgbClr val="CCCC9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0247" name="object 7"/>
          <p:cNvSpPr>
            <a:spLocks/>
          </p:cNvSpPr>
          <p:nvPr/>
        </p:nvSpPr>
        <p:spPr bwMode="auto">
          <a:xfrm>
            <a:off x="1828800" y="3886200"/>
            <a:ext cx="1981200" cy="2055813"/>
          </a:xfrm>
          <a:custGeom>
            <a:avLst/>
            <a:gdLst/>
            <a:ahLst/>
            <a:cxnLst>
              <a:cxn ang="0">
                <a:pos x="1073774" y="3295"/>
              </a:cxn>
              <a:cxn ang="0">
                <a:pos x="1233287" y="28974"/>
              </a:cxn>
              <a:cxn ang="0">
                <a:pos x="1382200" y="78580"/>
              </a:cxn>
              <a:cxn ang="0">
                <a:pos x="1518730" y="150284"/>
              </a:cxn>
              <a:cxn ang="0">
                <a:pos x="1641093" y="242257"/>
              </a:cxn>
              <a:cxn ang="0">
                <a:pos x="1747508" y="352670"/>
              </a:cxn>
              <a:cxn ang="0">
                <a:pos x="1836190" y="479696"/>
              </a:cxn>
              <a:cxn ang="0">
                <a:pos x="1905358" y="621504"/>
              </a:cxn>
              <a:cxn ang="0">
                <a:pos x="1953228" y="776267"/>
              </a:cxn>
              <a:cxn ang="0">
                <a:pos x="1978017" y="942155"/>
              </a:cxn>
              <a:cxn ang="0">
                <a:pos x="1978017" y="1115062"/>
              </a:cxn>
              <a:cxn ang="0">
                <a:pos x="1953228" y="1280641"/>
              </a:cxn>
              <a:cxn ang="0">
                <a:pos x="1905358" y="1435158"/>
              </a:cxn>
              <a:cxn ang="0">
                <a:pos x="1836190" y="1576779"/>
              </a:cxn>
              <a:cxn ang="0">
                <a:pos x="1747508" y="1703666"/>
              </a:cxn>
              <a:cxn ang="0">
                <a:pos x="1641093" y="1813984"/>
              </a:cxn>
              <a:cxn ang="0">
                <a:pos x="1518730" y="1905896"/>
              </a:cxn>
              <a:cxn ang="0">
                <a:pos x="1382200" y="1977565"/>
              </a:cxn>
              <a:cxn ang="0">
                <a:pos x="1233287" y="2027155"/>
              </a:cxn>
              <a:cxn ang="0">
                <a:pos x="1073774" y="2052830"/>
              </a:cxn>
              <a:cxn ang="0">
                <a:pos x="907255" y="2052830"/>
              </a:cxn>
              <a:cxn ang="0">
                <a:pos x="747503" y="2027155"/>
              </a:cxn>
              <a:cxn ang="0">
                <a:pos x="598469" y="1977565"/>
              </a:cxn>
              <a:cxn ang="0">
                <a:pos x="461912" y="1905896"/>
              </a:cxn>
              <a:cxn ang="0">
                <a:pos x="339593" y="1813984"/>
              </a:cxn>
              <a:cxn ang="0">
                <a:pos x="233271" y="1703666"/>
              </a:cxn>
              <a:cxn ang="0">
                <a:pos x="144709" y="1576779"/>
              </a:cxn>
              <a:cxn ang="0">
                <a:pos x="75664" y="1435158"/>
              </a:cxn>
              <a:cxn ang="0">
                <a:pos x="27899" y="1280641"/>
              </a:cxn>
              <a:cxn ang="0">
                <a:pos x="3173" y="1115062"/>
              </a:cxn>
              <a:cxn ang="0">
                <a:pos x="3173" y="942155"/>
              </a:cxn>
              <a:cxn ang="0">
                <a:pos x="27899" y="776267"/>
              </a:cxn>
              <a:cxn ang="0">
                <a:pos x="75664" y="621504"/>
              </a:cxn>
              <a:cxn ang="0">
                <a:pos x="144709" y="479696"/>
              </a:cxn>
              <a:cxn ang="0">
                <a:pos x="233271" y="352670"/>
              </a:cxn>
              <a:cxn ang="0">
                <a:pos x="339593" y="242257"/>
              </a:cxn>
              <a:cxn ang="0">
                <a:pos x="461912" y="150284"/>
              </a:cxn>
              <a:cxn ang="0">
                <a:pos x="598469" y="78580"/>
              </a:cxn>
              <a:cxn ang="0">
                <a:pos x="747503" y="28974"/>
              </a:cxn>
              <a:cxn ang="0">
                <a:pos x="907255" y="3295"/>
              </a:cxn>
            </a:cxnLst>
            <a:rect l="0" t="0" r="r" b="b"/>
            <a:pathLst>
              <a:path w="1981200" h="2056129">
                <a:moveTo>
                  <a:pt x="990599" y="0"/>
                </a:moveTo>
                <a:lnTo>
                  <a:pt x="1073774" y="3295"/>
                </a:lnTo>
                <a:lnTo>
                  <a:pt x="1154744" y="13030"/>
                </a:lnTo>
                <a:lnTo>
                  <a:pt x="1233287" y="28974"/>
                </a:lnTo>
                <a:lnTo>
                  <a:pt x="1309180" y="50901"/>
                </a:lnTo>
                <a:lnTo>
                  <a:pt x="1382200" y="78580"/>
                </a:lnTo>
                <a:lnTo>
                  <a:pt x="1452124" y="111784"/>
                </a:lnTo>
                <a:lnTo>
                  <a:pt x="1518730" y="150284"/>
                </a:lnTo>
                <a:lnTo>
                  <a:pt x="1581794" y="193851"/>
                </a:lnTo>
                <a:lnTo>
                  <a:pt x="1641093" y="242257"/>
                </a:lnTo>
                <a:lnTo>
                  <a:pt x="1696406" y="295273"/>
                </a:lnTo>
                <a:lnTo>
                  <a:pt x="1747508" y="352670"/>
                </a:lnTo>
                <a:lnTo>
                  <a:pt x="1794177" y="414221"/>
                </a:lnTo>
                <a:lnTo>
                  <a:pt x="1836190" y="479696"/>
                </a:lnTo>
                <a:lnTo>
                  <a:pt x="1873325" y="548866"/>
                </a:lnTo>
                <a:lnTo>
                  <a:pt x="1905358" y="621504"/>
                </a:lnTo>
                <a:lnTo>
                  <a:pt x="1932067" y="697380"/>
                </a:lnTo>
                <a:lnTo>
                  <a:pt x="1953228" y="776267"/>
                </a:lnTo>
                <a:lnTo>
                  <a:pt x="1968619" y="857934"/>
                </a:lnTo>
                <a:lnTo>
                  <a:pt x="1978017" y="942155"/>
                </a:lnTo>
                <a:lnTo>
                  <a:pt x="1981199" y="1028699"/>
                </a:lnTo>
                <a:lnTo>
                  <a:pt x="1978017" y="1115062"/>
                </a:lnTo>
                <a:lnTo>
                  <a:pt x="1968619" y="1199119"/>
                </a:lnTo>
                <a:lnTo>
                  <a:pt x="1953228" y="1280641"/>
                </a:lnTo>
                <a:lnTo>
                  <a:pt x="1932067" y="1359397"/>
                </a:lnTo>
                <a:lnTo>
                  <a:pt x="1905358" y="1435158"/>
                </a:lnTo>
                <a:lnTo>
                  <a:pt x="1873325" y="1507696"/>
                </a:lnTo>
                <a:lnTo>
                  <a:pt x="1836190" y="1576779"/>
                </a:lnTo>
                <a:lnTo>
                  <a:pt x="1794177" y="1642179"/>
                </a:lnTo>
                <a:lnTo>
                  <a:pt x="1747508" y="1703666"/>
                </a:lnTo>
                <a:lnTo>
                  <a:pt x="1696406" y="1761011"/>
                </a:lnTo>
                <a:lnTo>
                  <a:pt x="1641093" y="1813984"/>
                </a:lnTo>
                <a:lnTo>
                  <a:pt x="1581794" y="1862355"/>
                </a:lnTo>
                <a:lnTo>
                  <a:pt x="1518730" y="1905896"/>
                </a:lnTo>
                <a:lnTo>
                  <a:pt x="1452124" y="1944375"/>
                </a:lnTo>
                <a:lnTo>
                  <a:pt x="1382200" y="1977565"/>
                </a:lnTo>
                <a:lnTo>
                  <a:pt x="1309180" y="2005234"/>
                </a:lnTo>
                <a:lnTo>
                  <a:pt x="1233287" y="2027155"/>
                </a:lnTo>
                <a:lnTo>
                  <a:pt x="1154744" y="2043097"/>
                </a:lnTo>
                <a:lnTo>
                  <a:pt x="1073774" y="2052830"/>
                </a:lnTo>
                <a:lnTo>
                  <a:pt x="990599" y="2056125"/>
                </a:lnTo>
                <a:lnTo>
                  <a:pt x="907255" y="2052830"/>
                </a:lnTo>
                <a:lnTo>
                  <a:pt x="826149" y="2043097"/>
                </a:lnTo>
                <a:lnTo>
                  <a:pt x="747503" y="2027155"/>
                </a:lnTo>
                <a:lnTo>
                  <a:pt x="671536" y="2005234"/>
                </a:lnTo>
                <a:lnTo>
                  <a:pt x="598469" y="1977565"/>
                </a:lnTo>
                <a:lnTo>
                  <a:pt x="528521" y="1944375"/>
                </a:lnTo>
                <a:lnTo>
                  <a:pt x="461912" y="1905896"/>
                </a:lnTo>
                <a:lnTo>
                  <a:pt x="398863" y="1862355"/>
                </a:lnTo>
                <a:lnTo>
                  <a:pt x="339593" y="1813984"/>
                </a:lnTo>
                <a:lnTo>
                  <a:pt x="284322" y="1761011"/>
                </a:lnTo>
                <a:lnTo>
                  <a:pt x="233271" y="1703666"/>
                </a:lnTo>
                <a:lnTo>
                  <a:pt x="186660" y="1642179"/>
                </a:lnTo>
                <a:lnTo>
                  <a:pt x="144709" y="1576779"/>
                </a:lnTo>
                <a:lnTo>
                  <a:pt x="107637" y="1507696"/>
                </a:lnTo>
                <a:lnTo>
                  <a:pt x="75664" y="1435158"/>
                </a:lnTo>
                <a:lnTo>
                  <a:pt x="49012" y="1359397"/>
                </a:lnTo>
                <a:lnTo>
                  <a:pt x="27899" y="1280641"/>
                </a:lnTo>
                <a:lnTo>
                  <a:pt x="12546" y="1199119"/>
                </a:lnTo>
                <a:lnTo>
                  <a:pt x="3173" y="1115062"/>
                </a:lnTo>
                <a:lnTo>
                  <a:pt x="0" y="1028699"/>
                </a:lnTo>
                <a:lnTo>
                  <a:pt x="3173" y="942155"/>
                </a:lnTo>
                <a:lnTo>
                  <a:pt x="12546" y="857934"/>
                </a:lnTo>
                <a:lnTo>
                  <a:pt x="27899" y="776267"/>
                </a:lnTo>
                <a:lnTo>
                  <a:pt x="49012" y="697380"/>
                </a:lnTo>
                <a:lnTo>
                  <a:pt x="75664" y="621504"/>
                </a:lnTo>
                <a:lnTo>
                  <a:pt x="107637" y="548866"/>
                </a:lnTo>
                <a:lnTo>
                  <a:pt x="144709" y="479696"/>
                </a:lnTo>
                <a:lnTo>
                  <a:pt x="186660" y="414221"/>
                </a:lnTo>
                <a:lnTo>
                  <a:pt x="233271" y="352670"/>
                </a:lnTo>
                <a:lnTo>
                  <a:pt x="284322" y="295273"/>
                </a:lnTo>
                <a:lnTo>
                  <a:pt x="339593" y="242257"/>
                </a:lnTo>
                <a:lnTo>
                  <a:pt x="398863" y="193851"/>
                </a:lnTo>
                <a:lnTo>
                  <a:pt x="461912" y="150284"/>
                </a:lnTo>
                <a:lnTo>
                  <a:pt x="528521" y="111784"/>
                </a:lnTo>
                <a:lnTo>
                  <a:pt x="598469" y="78580"/>
                </a:lnTo>
                <a:lnTo>
                  <a:pt x="671536" y="50901"/>
                </a:lnTo>
                <a:lnTo>
                  <a:pt x="747503" y="28974"/>
                </a:lnTo>
                <a:lnTo>
                  <a:pt x="826149" y="13030"/>
                </a:lnTo>
                <a:lnTo>
                  <a:pt x="907255" y="3295"/>
                </a:lnTo>
                <a:lnTo>
                  <a:pt x="990599" y="0"/>
                </a:lnTo>
                <a:close/>
              </a:path>
            </a:pathLst>
          </a:custGeom>
          <a:noFill/>
          <a:ln w="9344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0248" name="object 8"/>
          <p:cNvSpPr>
            <a:spLocks/>
          </p:cNvSpPr>
          <p:nvPr/>
        </p:nvSpPr>
        <p:spPr bwMode="auto">
          <a:xfrm>
            <a:off x="1828800" y="3886200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9344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0249" name="object 9"/>
          <p:cNvSpPr>
            <a:spLocks/>
          </p:cNvSpPr>
          <p:nvPr/>
        </p:nvSpPr>
        <p:spPr bwMode="auto">
          <a:xfrm>
            <a:off x="3810000" y="5943600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9344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z="3800" spc="-20" dirty="0"/>
              <a:t>Lea</a:t>
            </a:r>
            <a:r>
              <a:rPr sz="3800" spc="5" dirty="0"/>
              <a:t>d</a:t>
            </a:r>
            <a:r>
              <a:rPr sz="3800" spc="-20" dirty="0"/>
              <a:t>e</a:t>
            </a:r>
            <a:r>
              <a:rPr sz="3800" dirty="0"/>
              <a:t>rs</a:t>
            </a:r>
            <a:r>
              <a:rPr sz="3800" spc="5" dirty="0"/>
              <a:t>h</a:t>
            </a:r>
            <a:r>
              <a:rPr sz="3800" spc="-25" dirty="0"/>
              <a:t>i</a:t>
            </a:r>
            <a:r>
              <a:rPr sz="3800" dirty="0"/>
              <a:t>p</a:t>
            </a:r>
            <a:r>
              <a:rPr sz="3800" spc="5" dirty="0"/>
              <a:t> </a:t>
            </a:r>
            <a:r>
              <a:rPr sz="3800" dirty="0"/>
              <a:t>fr</a:t>
            </a:r>
            <a:r>
              <a:rPr sz="3800" spc="5" dirty="0"/>
              <a:t>o</a:t>
            </a:r>
            <a:r>
              <a:rPr sz="3800" spc="-30" dirty="0"/>
              <a:t>m</a:t>
            </a:r>
            <a:r>
              <a:rPr sz="3800" spc="-10" dirty="0"/>
              <a:t> </a:t>
            </a:r>
            <a:r>
              <a:rPr sz="3800" spc="-20" dirty="0"/>
              <a:t>a</a:t>
            </a:r>
            <a:r>
              <a:rPr sz="3800" dirty="0"/>
              <a:t> </a:t>
            </a:r>
            <a:r>
              <a:rPr sz="3800" spc="-5" dirty="0"/>
              <a:t>s</a:t>
            </a:r>
            <a:r>
              <a:rPr sz="3800" spc="45" dirty="0"/>
              <a:t>y</a:t>
            </a:r>
            <a:r>
              <a:rPr sz="3800" spc="-20" dirty="0"/>
              <a:t>s</a:t>
            </a:r>
            <a:r>
              <a:rPr sz="3800" spc="-25" dirty="0"/>
              <a:t>t</a:t>
            </a:r>
            <a:r>
              <a:rPr sz="3800" spc="-15" dirty="0"/>
              <a:t>e</a:t>
            </a:r>
            <a:r>
              <a:rPr sz="3800" spc="-30" dirty="0"/>
              <a:t>mi</a:t>
            </a:r>
            <a:r>
              <a:rPr sz="3800" spc="-20" dirty="0"/>
              <a:t>c</a:t>
            </a:r>
            <a:r>
              <a:rPr sz="3800" spc="5" dirty="0"/>
              <a:t> </a:t>
            </a:r>
            <a:r>
              <a:rPr sz="3800" spc="-20" dirty="0"/>
              <a:t>a</a:t>
            </a:r>
            <a:r>
              <a:rPr sz="3800" spc="5" dirty="0"/>
              <a:t>n</a:t>
            </a:r>
            <a:r>
              <a:rPr sz="3800" dirty="0"/>
              <a:t>d</a:t>
            </a:r>
            <a:endParaRPr sz="3800"/>
          </a:p>
        </p:txBody>
      </p:sp>
      <p:sp>
        <p:nvSpPr>
          <p:cNvPr id="11" name="object 11"/>
          <p:cNvSpPr txBox="1"/>
          <p:nvPr/>
        </p:nvSpPr>
        <p:spPr>
          <a:xfrm>
            <a:off x="992188" y="931863"/>
            <a:ext cx="4679950" cy="5080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800" spc="-5" dirty="0">
                <a:solidFill>
                  <a:srgbClr val="320032"/>
                </a:solidFill>
                <a:latin typeface="Times New Roman"/>
                <a:cs typeface="Times New Roman"/>
              </a:rPr>
              <a:t>so</a:t>
            </a:r>
            <a:r>
              <a:rPr sz="3800" spc="5" dirty="0">
                <a:solidFill>
                  <a:srgbClr val="320032"/>
                </a:solidFill>
                <a:latin typeface="Times New Roman"/>
                <a:cs typeface="Times New Roman"/>
              </a:rPr>
              <a:t>c</a:t>
            </a:r>
            <a:r>
              <a:rPr sz="3800" spc="-25" dirty="0">
                <a:solidFill>
                  <a:srgbClr val="320032"/>
                </a:solidFill>
                <a:latin typeface="Times New Roman"/>
                <a:cs typeface="Times New Roman"/>
              </a:rPr>
              <a:t>i</a:t>
            </a:r>
            <a:r>
              <a:rPr sz="3800" spc="5" dirty="0">
                <a:solidFill>
                  <a:srgbClr val="320032"/>
                </a:solidFill>
                <a:latin typeface="Times New Roman"/>
                <a:cs typeface="Times New Roman"/>
              </a:rPr>
              <a:t>o</a:t>
            </a:r>
            <a:r>
              <a:rPr sz="3800" spc="-15" dirty="0">
                <a:solidFill>
                  <a:srgbClr val="320032"/>
                </a:solidFill>
                <a:latin typeface="Times New Roman"/>
                <a:cs typeface="Times New Roman"/>
              </a:rPr>
              <a:t>l</a:t>
            </a:r>
            <a:r>
              <a:rPr sz="3800" dirty="0">
                <a:solidFill>
                  <a:srgbClr val="320032"/>
                </a:solidFill>
                <a:latin typeface="Times New Roman"/>
                <a:cs typeface="Times New Roman"/>
              </a:rPr>
              <a:t>o</a:t>
            </a:r>
            <a:r>
              <a:rPr sz="3800" spc="5" dirty="0">
                <a:solidFill>
                  <a:srgbClr val="320032"/>
                </a:solidFill>
                <a:latin typeface="Times New Roman"/>
                <a:cs typeface="Times New Roman"/>
              </a:rPr>
              <a:t>g</a:t>
            </a:r>
            <a:r>
              <a:rPr sz="3800" spc="-15" dirty="0">
                <a:solidFill>
                  <a:srgbClr val="320032"/>
                </a:solidFill>
                <a:latin typeface="Times New Roman"/>
                <a:cs typeface="Times New Roman"/>
              </a:rPr>
              <a:t>ical </a:t>
            </a:r>
            <a:r>
              <a:rPr sz="3800" spc="5" dirty="0">
                <a:solidFill>
                  <a:srgbClr val="320032"/>
                </a:solidFill>
                <a:latin typeface="Times New Roman"/>
                <a:cs typeface="Times New Roman"/>
              </a:rPr>
              <a:t>p</a:t>
            </a:r>
            <a:r>
              <a:rPr sz="3800" spc="-20" dirty="0">
                <a:solidFill>
                  <a:srgbClr val="320032"/>
                </a:solidFill>
                <a:latin typeface="Times New Roman"/>
                <a:cs typeface="Times New Roman"/>
              </a:rPr>
              <a:t>e</a:t>
            </a:r>
            <a:r>
              <a:rPr sz="3800" spc="10" dirty="0">
                <a:solidFill>
                  <a:srgbClr val="320032"/>
                </a:solidFill>
                <a:latin typeface="Times New Roman"/>
                <a:cs typeface="Times New Roman"/>
              </a:rPr>
              <a:t>r</a:t>
            </a:r>
            <a:r>
              <a:rPr sz="3800" spc="-10" dirty="0">
                <a:solidFill>
                  <a:srgbClr val="320032"/>
                </a:solidFill>
                <a:latin typeface="Times New Roman"/>
                <a:cs typeface="Times New Roman"/>
              </a:rPr>
              <a:t>s</a:t>
            </a:r>
            <a:r>
              <a:rPr sz="3800" spc="5" dirty="0">
                <a:solidFill>
                  <a:srgbClr val="320032"/>
                </a:solidFill>
                <a:latin typeface="Times New Roman"/>
                <a:cs typeface="Times New Roman"/>
              </a:rPr>
              <a:t>p</a:t>
            </a:r>
            <a:r>
              <a:rPr sz="3800" spc="-20" dirty="0">
                <a:solidFill>
                  <a:srgbClr val="320032"/>
                </a:solidFill>
                <a:latin typeface="Times New Roman"/>
                <a:cs typeface="Times New Roman"/>
              </a:rPr>
              <a:t>e</a:t>
            </a:r>
            <a:r>
              <a:rPr sz="3800" spc="-15" dirty="0">
                <a:solidFill>
                  <a:srgbClr val="320032"/>
                </a:solidFill>
                <a:latin typeface="Times New Roman"/>
                <a:cs typeface="Times New Roman"/>
              </a:rPr>
              <a:t>c</a:t>
            </a:r>
            <a:r>
              <a:rPr sz="3800" spc="-25" dirty="0">
                <a:solidFill>
                  <a:srgbClr val="320032"/>
                </a:solidFill>
                <a:latin typeface="Times New Roman"/>
                <a:cs typeface="Times New Roman"/>
              </a:rPr>
              <a:t>t</a:t>
            </a:r>
            <a:r>
              <a:rPr sz="3800" spc="-15" dirty="0">
                <a:solidFill>
                  <a:srgbClr val="320032"/>
                </a:solidFill>
                <a:latin typeface="Times New Roman"/>
                <a:cs typeface="Times New Roman"/>
              </a:rPr>
              <a:t>i</a:t>
            </a:r>
            <a:r>
              <a:rPr sz="3800" spc="5" dirty="0">
                <a:solidFill>
                  <a:srgbClr val="320032"/>
                </a:solidFill>
                <a:latin typeface="Times New Roman"/>
                <a:cs typeface="Times New Roman"/>
              </a:rPr>
              <a:t>v</a:t>
            </a:r>
            <a:r>
              <a:rPr sz="3800" spc="-20" dirty="0">
                <a:solidFill>
                  <a:srgbClr val="320032"/>
                </a:solidFill>
                <a:latin typeface="Times New Roman"/>
                <a:cs typeface="Times New Roman"/>
              </a:rPr>
              <a:t>e</a:t>
            </a:r>
            <a:endParaRPr sz="3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92188" y="1692275"/>
            <a:ext cx="3567112" cy="150177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354013" indent="-341313">
              <a:buClr>
                <a:srgbClr val="B1B1B1"/>
              </a:buClr>
              <a:buSzPct val="90000"/>
              <a:buFont typeface="OpenSymbol" pitchFamily="2" charset="0"/>
              <a:buChar char="■"/>
              <a:tabLst>
                <a:tab pos="354013" algn="l"/>
              </a:tabLst>
            </a:pPr>
            <a:r>
              <a:rPr lang="en-US" sz="2400">
                <a:latin typeface="Arial" charset="0"/>
              </a:rPr>
              <a:t>Leaders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latin typeface="Arial" charset="0"/>
              </a:rPr>
              <a:t>and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latin typeface="Arial" charset="0"/>
              </a:rPr>
              <a:t>followers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latin typeface="Arial" charset="0"/>
              </a:rPr>
              <a:t>form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latin typeface="Arial" charset="0"/>
              </a:rPr>
              <a:t>a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latin typeface="Arial" charset="0"/>
              </a:rPr>
              <a:t>social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latin typeface="Arial" charset="0"/>
              </a:rPr>
              <a:t>system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latin typeface="Arial" charset="0"/>
              </a:rPr>
              <a:t>of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latin typeface="Arial" charset="0"/>
              </a:rPr>
              <a:t>relationships</a:t>
            </a:r>
          </a:p>
          <a:p>
            <a:pPr marL="354013" indent="-341313">
              <a:spcBef>
                <a:spcPts val="588"/>
              </a:spcBef>
              <a:buClr>
                <a:srgbClr val="B1B1B1"/>
              </a:buClr>
              <a:buSzPct val="90000"/>
              <a:buFont typeface="OpenSymbol" pitchFamily="2" charset="0"/>
              <a:buChar char="■"/>
              <a:tabLst>
                <a:tab pos="354013" algn="l"/>
              </a:tabLst>
            </a:pPr>
            <a:r>
              <a:rPr lang="en-US" sz="2400">
                <a:latin typeface="Arial" charset="0"/>
              </a:rPr>
              <a:t>Interact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latin typeface="Arial" charset="0"/>
              </a:rPr>
              <a:t>within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latin typeface="Arial" charset="0"/>
              </a:rPr>
              <a:t>a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latin typeface="Arial" charset="0"/>
              </a:rPr>
              <a:t>context</a:t>
            </a:r>
          </a:p>
        </p:txBody>
      </p:sp>
      <p:sp>
        <p:nvSpPr>
          <p:cNvPr id="10253" name="object 13"/>
          <p:cNvSpPr>
            <a:spLocks/>
          </p:cNvSpPr>
          <p:nvPr/>
        </p:nvSpPr>
        <p:spPr bwMode="auto">
          <a:xfrm>
            <a:off x="6686550" y="2293938"/>
            <a:ext cx="800100" cy="800100"/>
          </a:xfrm>
          <a:custGeom>
            <a:avLst/>
            <a:gdLst/>
            <a:ahLst/>
            <a:cxnLst>
              <a:cxn ang="0">
                <a:pos x="400049" y="0"/>
              </a:cxn>
              <a:cxn ang="0">
                <a:pos x="333609" y="5063"/>
              </a:cxn>
              <a:cxn ang="0">
                <a:pos x="271153" y="19782"/>
              </a:cxn>
              <a:cxn ang="0">
                <a:pos x="213391" y="43447"/>
              </a:cxn>
              <a:cxn ang="0">
                <a:pos x="161030" y="75349"/>
              </a:cxn>
              <a:cxn ang="0">
                <a:pos x="114780" y="114780"/>
              </a:cxn>
              <a:cxn ang="0">
                <a:pos x="75349" y="161030"/>
              </a:cxn>
              <a:cxn ang="0">
                <a:pos x="43447" y="213391"/>
              </a:cxn>
              <a:cxn ang="0">
                <a:pos x="19782" y="271153"/>
              </a:cxn>
              <a:cxn ang="0">
                <a:pos x="5063" y="333609"/>
              </a:cxn>
              <a:cxn ang="0">
                <a:pos x="0" y="400049"/>
              </a:cxn>
              <a:cxn ang="0">
                <a:pos x="1280" y="433554"/>
              </a:cxn>
              <a:cxn ang="0">
                <a:pos x="11260" y="497854"/>
              </a:cxn>
              <a:cxn ang="0">
                <a:pos x="30540" y="557931"/>
              </a:cxn>
              <a:cxn ang="0">
                <a:pos x="58413" y="613054"/>
              </a:cxn>
              <a:cxn ang="0">
                <a:pos x="94168" y="662492"/>
              </a:cxn>
              <a:cxn ang="0">
                <a:pos x="137096" y="705514"/>
              </a:cxn>
              <a:cxn ang="0">
                <a:pos x="186491" y="741388"/>
              </a:cxn>
              <a:cxn ang="0">
                <a:pos x="241641" y="769383"/>
              </a:cxn>
              <a:cxn ang="0">
                <a:pos x="301839" y="788767"/>
              </a:cxn>
              <a:cxn ang="0">
                <a:pos x="366376" y="798810"/>
              </a:cxn>
              <a:cxn ang="0">
                <a:pos x="400049" y="800099"/>
              </a:cxn>
              <a:cxn ang="0">
                <a:pos x="433723" y="798810"/>
              </a:cxn>
              <a:cxn ang="0">
                <a:pos x="498260" y="788767"/>
              </a:cxn>
              <a:cxn ang="0">
                <a:pos x="558458" y="769383"/>
              </a:cxn>
              <a:cxn ang="0">
                <a:pos x="613608" y="741388"/>
              </a:cxn>
              <a:cxn ang="0">
                <a:pos x="663002" y="705514"/>
              </a:cxn>
              <a:cxn ang="0">
                <a:pos x="705931" y="662492"/>
              </a:cxn>
              <a:cxn ang="0">
                <a:pos x="741686" y="613054"/>
              </a:cxn>
              <a:cxn ang="0">
                <a:pos x="769559" y="557931"/>
              </a:cxn>
              <a:cxn ang="0">
                <a:pos x="788839" y="497854"/>
              </a:cxn>
              <a:cxn ang="0">
                <a:pos x="798819" y="433554"/>
              </a:cxn>
              <a:cxn ang="0">
                <a:pos x="800099" y="400049"/>
              </a:cxn>
              <a:cxn ang="0">
                <a:pos x="798819" y="366376"/>
              </a:cxn>
              <a:cxn ang="0">
                <a:pos x="788839" y="301839"/>
              </a:cxn>
              <a:cxn ang="0">
                <a:pos x="769559" y="241641"/>
              </a:cxn>
              <a:cxn ang="0">
                <a:pos x="741686" y="186491"/>
              </a:cxn>
              <a:cxn ang="0">
                <a:pos x="705931" y="137096"/>
              </a:cxn>
              <a:cxn ang="0">
                <a:pos x="663002" y="94168"/>
              </a:cxn>
              <a:cxn ang="0">
                <a:pos x="613608" y="58413"/>
              </a:cxn>
              <a:cxn ang="0">
                <a:pos x="558458" y="30540"/>
              </a:cxn>
              <a:cxn ang="0">
                <a:pos x="498260" y="11260"/>
              </a:cxn>
              <a:cxn ang="0">
                <a:pos x="433723" y="1280"/>
              </a:cxn>
              <a:cxn ang="0">
                <a:pos x="400049" y="0"/>
              </a:cxn>
            </a:cxnLst>
            <a:rect l="0" t="0" r="r" b="b"/>
            <a:pathLst>
              <a:path w="800100" h="800100">
                <a:moveTo>
                  <a:pt x="400049" y="0"/>
                </a:moveTo>
                <a:lnTo>
                  <a:pt x="333609" y="5063"/>
                </a:lnTo>
                <a:lnTo>
                  <a:pt x="271153" y="19782"/>
                </a:lnTo>
                <a:lnTo>
                  <a:pt x="213391" y="43447"/>
                </a:lnTo>
                <a:lnTo>
                  <a:pt x="161030" y="75349"/>
                </a:lnTo>
                <a:lnTo>
                  <a:pt x="114780" y="114780"/>
                </a:lnTo>
                <a:lnTo>
                  <a:pt x="75349" y="161030"/>
                </a:lnTo>
                <a:lnTo>
                  <a:pt x="43447" y="213391"/>
                </a:lnTo>
                <a:lnTo>
                  <a:pt x="19782" y="271153"/>
                </a:lnTo>
                <a:lnTo>
                  <a:pt x="5063" y="333609"/>
                </a:lnTo>
                <a:lnTo>
                  <a:pt x="0" y="400049"/>
                </a:lnTo>
                <a:lnTo>
                  <a:pt x="1280" y="433554"/>
                </a:lnTo>
                <a:lnTo>
                  <a:pt x="11260" y="497854"/>
                </a:lnTo>
                <a:lnTo>
                  <a:pt x="30540" y="557931"/>
                </a:lnTo>
                <a:lnTo>
                  <a:pt x="58413" y="613054"/>
                </a:lnTo>
                <a:lnTo>
                  <a:pt x="94168" y="662492"/>
                </a:lnTo>
                <a:lnTo>
                  <a:pt x="137096" y="705514"/>
                </a:lnTo>
                <a:lnTo>
                  <a:pt x="186491" y="741388"/>
                </a:lnTo>
                <a:lnTo>
                  <a:pt x="241641" y="769383"/>
                </a:lnTo>
                <a:lnTo>
                  <a:pt x="301839" y="788767"/>
                </a:lnTo>
                <a:lnTo>
                  <a:pt x="366376" y="798810"/>
                </a:lnTo>
                <a:lnTo>
                  <a:pt x="400049" y="800099"/>
                </a:lnTo>
                <a:lnTo>
                  <a:pt x="433723" y="798810"/>
                </a:lnTo>
                <a:lnTo>
                  <a:pt x="498260" y="788767"/>
                </a:lnTo>
                <a:lnTo>
                  <a:pt x="558458" y="769383"/>
                </a:lnTo>
                <a:lnTo>
                  <a:pt x="613608" y="741388"/>
                </a:lnTo>
                <a:lnTo>
                  <a:pt x="663002" y="705514"/>
                </a:lnTo>
                <a:lnTo>
                  <a:pt x="705931" y="662492"/>
                </a:lnTo>
                <a:lnTo>
                  <a:pt x="741686" y="613054"/>
                </a:lnTo>
                <a:lnTo>
                  <a:pt x="769559" y="557931"/>
                </a:lnTo>
                <a:lnTo>
                  <a:pt x="788839" y="497854"/>
                </a:lnTo>
                <a:lnTo>
                  <a:pt x="798819" y="433554"/>
                </a:lnTo>
                <a:lnTo>
                  <a:pt x="800099" y="400049"/>
                </a:lnTo>
                <a:lnTo>
                  <a:pt x="798819" y="366376"/>
                </a:lnTo>
                <a:lnTo>
                  <a:pt x="788839" y="301839"/>
                </a:lnTo>
                <a:lnTo>
                  <a:pt x="769559" y="241641"/>
                </a:lnTo>
                <a:lnTo>
                  <a:pt x="741686" y="186491"/>
                </a:lnTo>
                <a:lnTo>
                  <a:pt x="705931" y="137096"/>
                </a:lnTo>
                <a:lnTo>
                  <a:pt x="663002" y="94168"/>
                </a:lnTo>
                <a:lnTo>
                  <a:pt x="613608" y="58413"/>
                </a:lnTo>
                <a:lnTo>
                  <a:pt x="558458" y="30540"/>
                </a:lnTo>
                <a:lnTo>
                  <a:pt x="498260" y="11260"/>
                </a:lnTo>
                <a:lnTo>
                  <a:pt x="433723" y="1280"/>
                </a:lnTo>
                <a:lnTo>
                  <a:pt x="400049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0254" name="object 14"/>
          <p:cNvSpPr>
            <a:spLocks/>
          </p:cNvSpPr>
          <p:nvPr/>
        </p:nvSpPr>
        <p:spPr bwMode="auto">
          <a:xfrm>
            <a:off x="6686550" y="2293938"/>
            <a:ext cx="800100" cy="800100"/>
          </a:xfrm>
          <a:custGeom>
            <a:avLst/>
            <a:gdLst/>
            <a:ahLst/>
            <a:cxnLst>
              <a:cxn ang="0">
                <a:pos x="400049" y="0"/>
              </a:cxn>
              <a:cxn ang="0">
                <a:pos x="466490" y="5063"/>
              </a:cxn>
              <a:cxn ang="0">
                <a:pos x="528946" y="19782"/>
              </a:cxn>
              <a:cxn ang="0">
                <a:pos x="586708" y="43447"/>
              </a:cxn>
              <a:cxn ang="0">
                <a:pos x="639069" y="75349"/>
              </a:cxn>
              <a:cxn ang="0">
                <a:pos x="685319" y="114780"/>
              </a:cxn>
              <a:cxn ang="0">
                <a:pos x="724750" y="161030"/>
              </a:cxn>
              <a:cxn ang="0">
                <a:pos x="756652" y="213391"/>
              </a:cxn>
              <a:cxn ang="0">
                <a:pos x="780317" y="271153"/>
              </a:cxn>
              <a:cxn ang="0">
                <a:pos x="795036" y="333609"/>
              </a:cxn>
              <a:cxn ang="0">
                <a:pos x="800099" y="400049"/>
              </a:cxn>
              <a:cxn ang="0">
                <a:pos x="798819" y="433554"/>
              </a:cxn>
              <a:cxn ang="0">
                <a:pos x="788839" y="497854"/>
              </a:cxn>
              <a:cxn ang="0">
                <a:pos x="769559" y="557931"/>
              </a:cxn>
              <a:cxn ang="0">
                <a:pos x="741686" y="613054"/>
              </a:cxn>
              <a:cxn ang="0">
                <a:pos x="705931" y="662492"/>
              </a:cxn>
              <a:cxn ang="0">
                <a:pos x="663002" y="705514"/>
              </a:cxn>
              <a:cxn ang="0">
                <a:pos x="613608" y="741388"/>
              </a:cxn>
              <a:cxn ang="0">
                <a:pos x="558458" y="769383"/>
              </a:cxn>
              <a:cxn ang="0">
                <a:pos x="498260" y="788767"/>
              </a:cxn>
              <a:cxn ang="0">
                <a:pos x="433723" y="798810"/>
              </a:cxn>
              <a:cxn ang="0">
                <a:pos x="400049" y="800099"/>
              </a:cxn>
              <a:cxn ang="0">
                <a:pos x="366376" y="798810"/>
              </a:cxn>
              <a:cxn ang="0">
                <a:pos x="301839" y="788767"/>
              </a:cxn>
              <a:cxn ang="0">
                <a:pos x="241641" y="769383"/>
              </a:cxn>
              <a:cxn ang="0">
                <a:pos x="186491" y="741388"/>
              </a:cxn>
              <a:cxn ang="0">
                <a:pos x="137096" y="705514"/>
              </a:cxn>
              <a:cxn ang="0">
                <a:pos x="94168" y="662492"/>
              </a:cxn>
              <a:cxn ang="0">
                <a:pos x="58413" y="613054"/>
              </a:cxn>
              <a:cxn ang="0">
                <a:pos x="30540" y="557931"/>
              </a:cxn>
              <a:cxn ang="0">
                <a:pos x="11260" y="497854"/>
              </a:cxn>
              <a:cxn ang="0">
                <a:pos x="1280" y="433554"/>
              </a:cxn>
              <a:cxn ang="0">
                <a:pos x="0" y="400049"/>
              </a:cxn>
              <a:cxn ang="0">
                <a:pos x="1280" y="366376"/>
              </a:cxn>
              <a:cxn ang="0">
                <a:pos x="11260" y="301839"/>
              </a:cxn>
              <a:cxn ang="0">
                <a:pos x="30540" y="241641"/>
              </a:cxn>
              <a:cxn ang="0">
                <a:pos x="58413" y="186491"/>
              </a:cxn>
              <a:cxn ang="0">
                <a:pos x="94168" y="137096"/>
              </a:cxn>
              <a:cxn ang="0">
                <a:pos x="137096" y="94168"/>
              </a:cxn>
              <a:cxn ang="0">
                <a:pos x="186491" y="58413"/>
              </a:cxn>
              <a:cxn ang="0">
                <a:pos x="241641" y="30540"/>
              </a:cxn>
              <a:cxn ang="0">
                <a:pos x="301839" y="11260"/>
              </a:cxn>
              <a:cxn ang="0">
                <a:pos x="366376" y="1280"/>
              </a:cxn>
              <a:cxn ang="0">
                <a:pos x="400049" y="0"/>
              </a:cxn>
            </a:cxnLst>
            <a:rect l="0" t="0" r="r" b="b"/>
            <a:pathLst>
              <a:path w="800100" h="800100">
                <a:moveTo>
                  <a:pt x="400049" y="0"/>
                </a:moveTo>
                <a:lnTo>
                  <a:pt x="466490" y="5063"/>
                </a:lnTo>
                <a:lnTo>
                  <a:pt x="528946" y="19782"/>
                </a:lnTo>
                <a:lnTo>
                  <a:pt x="586708" y="43447"/>
                </a:lnTo>
                <a:lnTo>
                  <a:pt x="639069" y="75349"/>
                </a:lnTo>
                <a:lnTo>
                  <a:pt x="685319" y="114780"/>
                </a:lnTo>
                <a:lnTo>
                  <a:pt x="724750" y="161030"/>
                </a:lnTo>
                <a:lnTo>
                  <a:pt x="756652" y="213391"/>
                </a:lnTo>
                <a:lnTo>
                  <a:pt x="780317" y="271153"/>
                </a:lnTo>
                <a:lnTo>
                  <a:pt x="795036" y="333609"/>
                </a:lnTo>
                <a:lnTo>
                  <a:pt x="800099" y="400049"/>
                </a:lnTo>
                <a:lnTo>
                  <a:pt x="798819" y="433554"/>
                </a:lnTo>
                <a:lnTo>
                  <a:pt x="788839" y="497854"/>
                </a:lnTo>
                <a:lnTo>
                  <a:pt x="769559" y="557931"/>
                </a:lnTo>
                <a:lnTo>
                  <a:pt x="741686" y="613054"/>
                </a:lnTo>
                <a:lnTo>
                  <a:pt x="705931" y="662492"/>
                </a:lnTo>
                <a:lnTo>
                  <a:pt x="663002" y="705514"/>
                </a:lnTo>
                <a:lnTo>
                  <a:pt x="613608" y="741388"/>
                </a:lnTo>
                <a:lnTo>
                  <a:pt x="558458" y="769383"/>
                </a:lnTo>
                <a:lnTo>
                  <a:pt x="498260" y="788767"/>
                </a:lnTo>
                <a:lnTo>
                  <a:pt x="433723" y="798810"/>
                </a:lnTo>
                <a:lnTo>
                  <a:pt x="400049" y="800099"/>
                </a:lnTo>
                <a:lnTo>
                  <a:pt x="366376" y="798810"/>
                </a:lnTo>
                <a:lnTo>
                  <a:pt x="301839" y="788767"/>
                </a:lnTo>
                <a:lnTo>
                  <a:pt x="241641" y="769383"/>
                </a:lnTo>
                <a:lnTo>
                  <a:pt x="186491" y="741388"/>
                </a:lnTo>
                <a:lnTo>
                  <a:pt x="137096" y="705514"/>
                </a:lnTo>
                <a:lnTo>
                  <a:pt x="94168" y="662492"/>
                </a:lnTo>
                <a:lnTo>
                  <a:pt x="58413" y="613054"/>
                </a:lnTo>
                <a:lnTo>
                  <a:pt x="30540" y="557931"/>
                </a:lnTo>
                <a:lnTo>
                  <a:pt x="11260" y="497854"/>
                </a:lnTo>
                <a:lnTo>
                  <a:pt x="1280" y="433554"/>
                </a:lnTo>
                <a:lnTo>
                  <a:pt x="0" y="400049"/>
                </a:lnTo>
                <a:lnTo>
                  <a:pt x="1280" y="366376"/>
                </a:lnTo>
                <a:lnTo>
                  <a:pt x="11260" y="301839"/>
                </a:lnTo>
                <a:lnTo>
                  <a:pt x="30540" y="241641"/>
                </a:lnTo>
                <a:lnTo>
                  <a:pt x="58413" y="186491"/>
                </a:lnTo>
                <a:lnTo>
                  <a:pt x="94168" y="137096"/>
                </a:lnTo>
                <a:lnTo>
                  <a:pt x="137096" y="94168"/>
                </a:lnTo>
                <a:lnTo>
                  <a:pt x="186491" y="58413"/>
                </a:lnTo>
                <a:lnTo>
                  <a:pt x="241641" y="30540"/>
                </a:lnTo>
                <a:lnTo>
                  <a:pt x="301839" y="11260"/>
                </a:lnTo>
                <a:lnTo>
                  <a:pt x="366376" y="1280"/>
                </a:lnTo>
                <a:lnTo>
                  <a:pt x="400049" y="0"/>
                </a:lnTo>
                <a:close/>
              </a:path>
            </a:pathLst>
          </a:custGeom>
          <a:noFill/>
          <a:ln w="4672">
            <a:solidFill>
              <a:srgbClr val="F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0255" name="object 15"/>
          <p:cNvSpPr>
            <a:spLocks/>
          </p:cNvSpPr>
          <p:nvPr/>
        </p:nvSpPr>
        <p:spPr bwMode="auto">
          <a:xfrm>
            <a:off x="6686550" y="2293938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4672">
            <a:solidFill>
              <a:srgbClr val="F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0256" name="object 16"/>
          <p:cNvSpPr>
            <a:spLocks/>
          </p:cNvSpPr>
          <p:nvPr/>
        </p:nvSpPr>
        <p:spPr bwMode="auto">
          <a:xfrm>
            <a:off x="7486650" y="3094038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4672">
            <a:solidFill>
              <a:srgbClr val="F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0257" name="object 17"/>
          <p:cNvSpPr>
            <a:spLocks/>
          </p:cNvSpPr>
          <p:nvPr/>
        </p:nvSpPr>
        <p:spPr bwMode="auto">
          <a:xfrm>
            <a:off x="7604125" y="2555875"/>
            <a:ext cx="800100" cy="200025"/>
          </a:xfrm>
          <a:custGeom>
            <a:avLst/>
            <a:gdLst/>
            <a:ahLst/>
            <a:cxnLst>
              <a:cxn ang="0">
                <a:pos x="798819" y="0"/>
              </a:cxn>
              <a:cxn ang="0">
                <a:pos x="0" y="0"/>
              </a:cxn>
              <a:cxn ang="0">
                <a:pos x="0" y="200680"/>
              </a:cxn>
              <a:cxn ang="0">
                <a:pos x="798819" y="200680"/>
              </a:cxn>
              <a:cxn ang="0">
                <a:pos x="798819" y="0"/>
              </a:cxn>
            </a:cxnLst>
            <a:rect l="0" t="0" r="r" b="b"/>
            <a:pathLst>
              <a:path w="798829" h="201294">
                <a:moveTo>
                  <a:pt x="798819" y="0"/>
                </a:moveTo>
                <a:lnTo>
                  <a:pt x="0" y="0"/>
                </a:lnTo>
                <a:lnTo>
                  <a:pt x="0" y="200680"/>
                </a:lnTo>
                <a:lnTo>
                  <a:pt x="798819" y="200680"/>
                </a:lnTo>
                <a:lnTo>
                  <a:pt x="798819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0258" name="object 18"/>
          <p:cNvSpPr>
            <a:spLocks/>
          </p:cNvSpPr>
          <p:nvPr/>
        </p:nvSpPr>
        <p:spPr bwMode="auto">
          <a:xfrm>
            <a:off x="7566025" y="2593975"/>
            <a:ext cx="800100" cy="200025"/>
          </a:xfrm>
          <a:custGeom>
            <a:avLst/>
            <a:gdLst/>
            <a:ahLst/>
            <a:cxnLst>
              <a:cxn ang="0">
                <a:pos x="798819" y="0"/>
              </a:cxn>
              <a:cxn ang="0">
                <a:pos x="0" y="0"/>
              </a:cxn>
              <a:cxn ang="0">
                <a:pos x="0" y="200680"/>
              </a:cxn>
              <a:cxn ang="0">
                <a:pos x="798819" y="200680"/>
              </a:cxn>
              <a:cxn ang="0">
                <a:pos x="798819" y="0"/>
              </a:cxn>
            </a:cxnLst>
            <a:rect l="0" t="0" r="r" b="b"/>
            <a:pathLst>
              <a:path w="798829" h="201294">
                <a:moveTo>
                  <a:pt x="798819" y="0"/>
                </a:moveTo>
                <a:lnTo>
                  <a:pt x="0" y="0"/>
                </a:lnTo>
                <a:lnTo>
                  <a:pt x="0" y="200680"/>
                </a:lnTo>
                <a:lnTo>
                  <a:pt x="798819" y="200680"/>
                </a:lnTo>
                <a:lnTo>
                  <a:pt x="798819" y="0"/>
                </a:lnTo>
                <a:close/>
              </a:path>
            </a:pathLst>
          </a:custGeom>
          <a:solidFill>
            <a:srgbClr val="B1B1B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9" name="object 19"/>
          <p:cNvSpPr txBox="1"/>
          <p:nvPr/>
        </p:nvSpPr>
        <p:spPr>
          <a:xfrm>
            <a:off x="7467600" y="2549525"/>
            <a:ext cx="1035050" cy="2921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pc="-20" dirty="0">
                <a:latin typeface="Arial"/>
                <a:cs typeface="Arial"/>
              </a:rPr>
              <a:t>F</a:t>
            </a:r>
            <a:r>
              <a:rPr spc="-5" dirty="0">
                <a:latin typeface="Arial"/>
                <a:cs typeface="Arial"/>
              </a:rPr>
              <a:t>ol</a:t>
            </a:r>
            <a:r>
              <a:rPr spc="-10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o</a:t>
            </a:r>
            <a:r>
              <a:rPr spc="-40" dirty="0">
                <a:latin typeface="Arial"/>
                <a:cs typeface="Arial"/>
              </a:rPr>
              <a:t>w</a:t>
            </a:r>
            <a:r>
              <a:rPr spc="-1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95" dirty="0">
                <a:latin typeface="Arial"/>
                <a:cs typeface="Arial"/>
              </a:rPr>
              <a:t>s</a:t>
            </a:r>
            <a:r>
              <a:rPr sz="2700" baseline="9259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endParaRPr sz="2700" baseline="9259">
              <a:latin typeface="Arial"/>
              <a:cs typeface="Arial"/>
            </a:endParaRPr>
          </a:p>
        </p:txBody>
      </p:sp>
      <p:sp>
        <p:nvSpPr>
          <p:cNvPr id="10260" name="object 20"/>
          <p:cNvSpPr>
            <a:spLocks/>
          </p:cNvSpPr>
          <p:nvPr/>
        </p:nvSpPr>
        <p:spPr bwMode="auto">
          <a:xfrm>
            <a:off x="6076950" y="2293938"/>
            <a:ext cx="800100" cy="800100"/>
          </a:xfrm>
          <a:custGeom>
            <a:avLst/>
            <a:gdLst/>
            <a:ahLst/>
            <a:cxnLst>
              <a:cxn ang="0">
                <a:pos x="400049" y="0"/>
              </a:cxn>
              <a:cxn ang="0">
                <a:pos x="333609" y="5063"/>
              </a:cxn>
              <a:cxn ang="0">
                <a:pos x="271153" y="19782"/>
              </a:cxn>
              <a:cxn ang="0">
                <a:pos x="213391" y="43447"/>
              </a:cxn>
              <a:cxn ang="0">
                <a:pos x="161030" y="75349"/>
              </a:cxn>
              <a:cxn ang="0">
                <a:pos x="114780" y="114780"/>
              </a:cxn>
              <a:cxn ang="0">
                <a:pos x="75349" y="161030"/>
              </a:cxn>
              <a:cxn ang="0">
                <a:pos x="43447" y="213391"/>
              </a:cxn>
              <a:cxn ang="0">
                <a:pos x="19782" y="271153"/>
              </a:cxn>
              <a:cxn ang="0">
                <a:pos x="5063" y="333609"/>
              </a:cxn>
              <a:cxn ang="0">
                <a:pos x="0" y="400049"/>
              </a:cxn>
              <a:cxn ang="0">
                <a:pos x="1280" y="433554"/>
              </a:cxn>
              <a:cxn ang="0">
                <a:pos x="11260" y="497854"/>
              </a:cxn>
              <a:cxn ang="0">
                <a:pos x="30540" y="557931"/>
              </a:cxn>
              <a:cxn ang="0">
                <a:pos x="58413" y="613054"/>
              </a:cxn>
              <a:cxn ang="0">
                <a:pos x="94168" y="662492"/>
              </a:cxn>
              <a:cxn ang="0">
                <a:pos x="137096" y="705514"/>
              </a:cxn>
              <a:cxn ang="0">
                <a:pos x="186491" y="741388"/>
              </a:cxn>
              <a:cxn ang="0">
                <a:pos x="241641" y="769383"/>
              </a:cxn>
              <a:cxn ang="0">
                <a:pos x="301839" y="788767"/>
              </a:cxn>
              <a:cxn ang="0">
                <a:pos x="366376" y="798810"/>
              </a:cxn>
              <a:cxn ang="0">
                <a:pos x="400049" y="800099"/>
              </a:cxn>
              <a:cxn ang="0">
                <a:pos x="433554" y="798810"/>
              </a:cxn>
              <a:cxn ang="0">
                <a:pos x="497854" y="788767"/>
              </a:cxn>
              <a:cxn ang="0">
                <a:pos x="557931" y="769383"/>
              </a:cxn>
              <a:cxn ang="0">
                <a:pos x="613054" y="741388"/>
              </a:cxn>
              <a:cxn ang="0">
                <a:pos x="662492" y="705514"/>
              </a:cxn>
              <a:cxn ang="0">
                <a:pos x="705514" y="662492"/>
              </a:cxn>
              <a:cxn ang="0">
                <a:pos x="741388" y="613054"/>
              </a:cxn>
              <a:cxn ang="0">
                <a:pos x="769383" y="557931"/>
              </a:cxn>
              <a:cxn ang="0">
                <a:pos x="788767" y="497854"/>
              </a:cxn>
              <a:cxn ang="0">
                <a:pos x="798810" y="433554"/>
              </a:cxn>
              <a:cxn ang="0">
                <a:pos x="800099" y="400049"/>
              </a:cxn>
              <a:cxn ang="0">
                <a:pos x="798810" y="366376"/>
              </a:cxn>
              <a:cxn ang="0">
                <a:pos x="788767" y="301839"/>
              </a:cxn>
              <a:cxn ang="0">
                <a:pos x="769383" y="241641"/>
              </a:cxn>
              <a:cxn ang="0">
                <a:pos x="741388" y="186491"/>
              </a:cxn>
              <a:cxn ang="0">
                <a:pos x="705514" y="137096"/>
              </a:cxn>
              <a:cxn ang="0">
                <a:pos x="662492" y="94168"/>
              </a:cxn>
              <a:cxn ang="0">
                <a:pos x="613054" y="58413"/>
              </a:cxn>
              <a:cxn ang="0">
                <a:pos x="557931" y="30540"/>
              </a:cxn>
              <a:cxn ang="0">
                <a:pos x="497854" y="11260"/>
              </a:cxn>
              <a:cxn ang="0">
                <a:pos x="433554" y="1280"/>
              </a:cxn>
              <a:cxn ang="0">
                <a:pos x="400049" y="0"/>
              </a:cxn>
            </a:cxnLst>
            <a:rect l="0" t="0" r="r" b="b"/>
            <a:pathLst>
              <a:path w="800100" h="800100">
                <a:moveTo>
                  <a:pt x="400049" y="0"/>
                </a:moveTo>
                <a:lnTo>
                  <a:pt x="333609" y="5063"/>
                </a:lnTo>
                <a:lnTo>
                  <a:pt x="271153" y="19782"/>
                </a:lnTo>
                <a:lnTo>
                  <a:pt x="213391" y="43447"/>
                </a:lnTo>
                <a:lnTo>
                  <a:pt x="161030" y="75349"/>
                </a:lnTo>
                <a:lnTo>
                  <a:pt x="114780" y="114780"/>
                </a:lnTo>
                <a:lnTo>
                  <a:pt x="75349" y="161030"/>
                </a:lnTo>
                <a:lnTo>
                  <a:pt x="43447" y="213391"/>
                </a:lnTo>
                <a:lnTo>
                  <a:pt x="19782" y="271153"/>
                </a:lnTo>
                <a:lnTo>
                  <a:pt x="5063" y="333609"/>
                </a:lnTo>
                <a:lnTo>
                  <a:pt x="0" y="400049"/>
                </a:lnTo>
                <a:lnTo>
                  <a:pt x="1280" y="433554"/>
                </a:lnTo>
                <a:lnTo>
                  <a:pt x="11260" y="497854"/>
                </a:lnTo>
                <a:lnTo>
                  <a:pt x="30540" y="557931"/>
                </a:lnTo>
                <a:lnTo>
                  <a:pt x="58413" y="613054"/>
                </a:lnTo>
                <a:lnTo>
                  <a:pt x="94168" y="662492"/>
                </a:lnTo>
                <a:lnTo>
                  <a:pt x="137096" y="705514"/>
                </a:lnTo>
                <a:lnTo>
                  <a:pt x="186491" y="741388"/>
                </a:lnTo>
                <a:lnTo>
                  <a:pt x="241641" y="769383"/>
                </a:lnTo>
                <a:lnTo>
                  <a:pt x="301839" y="788767"/>
                </a:lnTo>
                <a:lnTo>
                  <a:pt x="366376" y="798810"/>
                </a:lnTo>
                <a:lnTo>
                  <a:pt x="400049" y="800099"/>
                </a:lnTo>
                <a:lnTo>
                  <a:pt x="433554" y="798810"/>
                </a:lnTo>
                <a:lnTo>
                  <a:pt x="497854" y="788767"/>
                </a:lnTo>
                <a:lnTo>
                  <a:pt x="557931" y="769383"/>
                </a:lnTo>
                <a:lnTo>
                  <a:pt x="613054" y="741388"/>
                </a:lnTo>
                <a:lnTo>
                  <a:pt x="662492" y="705514"/>
                </a:lnTo>
                <a:lnTo>
                  <a:pt x="705514" y="662492"/>
                </a:lnTo>
                <a:lnTo>
                  <a:pt x="741388" y="613054"/>
                </a:lnTo>
                <a:lnTo>
                  <a:pt x="769383" y="557931"/>
                </a:lnTo>
                <a:lnTo>
                  <a:pt x="788767" y="497854"/>
                </a:lnTo>
                <a:lnTo>
                  <a:pt x="798810" y="433554"/>
                </a:lnTo>
                <a:lnTo>
                  <a:pt x="800099" y="400049"/>
                </a:lnTo>
                <a:lnTo>
                  <a:pt x="798810" y="366376"/>
                </a:lnTo>
                <a:lnTo>
                  <a:pt x="788767" y="301839"/>
                </a:lnTo>
                <a:lnTo>
                  <a:pt x="769383" y="241641"/>
                </a:lnTo>
                <a:lnTo>
                  <a:pt x="741388" y="186491"/>
                </a:lnTo>
                <a:lnTo>
                  <a:pt x="705514" y="137096"/>
                </a:lnTo>
                <a:lnTo>
                  <a:pt x="662492" y="94168"/>
                </a:lnTo>
                <a:lnTo>
                  <a:pt x="613054" y="58413"/>
                </a:lnTo>
                <a:lnTo>
                  <a:pt x="557931" y="30540"/>
                </a:lnTo>
                <a:lnTo>
                  <a:pt x="497854" y="11260"/>
                </a:lnTo>
                <a:lnTo>
                  <a:pt x="433554" y="1280"/>
                </a:lnTo>
                <a:lnTo>
                  <a:pt x="400049" y="0"/>
                </a:lnTo>
                <a:close/>
              </a:path>
            </a:pathLst>
          </a:custGeom>
          <a:solidFill>
            <a:srgbClr val="980032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0261" name="object 21"/>
          <p:cNvSpPr>
            <a:spLocks/>
          </p:cNvSpPr>
          <p:nvPr/>
        </p:nvSpPr>
        <p:spPr bwMode="auto">
          <a:xfrm>
            <a:off x="6076950" y="2293938"/>
            <a:ext cx="800100" cy="800100"/>
          </a:xfrm>
          <a:custGeom>
            <a:avLst/>
            <a:gdLst/>
            <a:ahLst/>
            <a:cxnLst>
              <a:cxn ang="0">
                <a:pos x="400049" y="0"/>
              </a:cxn>
              <a:cxn ang="0">
                <a:pos x="466186" y="5063"/>
              </a:cxn>
              <a:cxn ang="0">
                <a:pos x="528466" y="19782"/>
              </a:cxn>
              <a:cxn ang="0">
                <a:pos x="586157" y="43447"/>
              </a:cxn>
              <a:cxn ang="0">
                <a:pos x="638529" y="75349"/>
              </a:cxn>
              <a:cxn ang="0">
                <a:pos x="684851" y="114780"/>
              </a:cxn>
              <a:cxn ang="0">
                <a:pos x="724390" y="161030"/>
              </a:cxn>
              <a:cxn ang="0">
                <a:pos x="756416" y="213391"/>
              </a:cxn>
              <a:cxn ang="0">
                <a:pos x="780197" y="271153"/>
              </a:cxn>
              <a:cxn ang="0">
                <a:pos x="795002" y="333609"/>
              </a:cxn>
              <a:cxn ang="0">
                <a:pos x="800099" y="400049"/>
              </a:cxn>
              <a:cxn ang="0">
                <a:pos x="798810" y="433554"/>
              </a:cxn>
              <a:cxn ang="0">
                <a:pos x="788767" y="497854"/>
              </a:cxn>
              <a:cxn ang="0">
                <a:pos x="769383" y="557931"/>
              </a:cxn>
              <a:cxn ang="0">
                <a:pos x="741388" y="613054"/>
              </a:cxn>
              <a:cxn ang="0">
                <a:pos x="705514" y="662492"/>
              </a:cxn>
              <a:cxn ang="0">
                <a:pos x="662492" y="705514"/>
              </a:cxn>
              <a:cxn ang="0">
                <a:pos x="613054" y="741388"/>
              </a:cxn>
              <a:cxn ang="0">
                <a:pos x="557931" y="769383"/>
              </a:cxn>
              <a:cxn ang="0">
                <a:pos x="497854" y="788767"/>
              </a:cxn>
              <a:cxn ang="0">
                <a:pos x="433554" y="798810"/>
              </a:cxn>
              <a:cxn ang="0">
                <a:pos x="400049" y="800099"/>
              </a:cxn>
              <a:cxn ang="0">
                <a:pos x="366376" y="798810"/>
              </a:cxn>
              <a:cxn ang="0">
                <a:pos x="301839" y="788767"/>
              </a:cxn>
              <a:cxn ang="0">
                <a:pos x="241641" y="769383"/>
              </a:cxn>
              <a:cxn ang="0">
                <a:pos x="186491" y="741388"/>
              </a:cxn>
              <a:cxn ang="0">
                <a:pos x="137096" y="705514"/>
              </a:cxn>
              <a:cxn ang="0">
                <a:pos x="94168" y="662492"/>
              </a:cxn>
              <a:cxn ang="0">
                <a:pos x="58413" y="613054"/>
              </a:cxn>
              <a:cxn ang="0">
                <a:pos x="30540" y="557931"/>
              </a:cxn>
              <a:cxn ang="0">
                <a:pos x="11260" y="497854"/>
              </a:cxn>
              <a:cxn ang="0">
                <a:pos x="1280" y="433554"/>
              </a:cxn>
              <a:cxn ang="0">
                <a:pos x="0" y="400049"/>
              </a:cxn>
              <a:cxn ang="0">
                <a:pos x="1280" y="366376"/>
              </a:cxn>
              <a:cxn ang="0">
                <a:pos x="11260" y="301839"/>
              </a:cxn>
              <a:cxn ang="0">
                <a:pos x="30540" y="241641"/>
              </a:cxn>
              <a:cxn ang="0">
                <a:pos x="58413" y="186491"/>
              </a:cxn>
              <a:cxn ang="0">
                <a:pos x="94168" y="137096"/>
              </a:cxn>
              <a:cxn ang="0">
                <a:pos x="137096" y="94168"/>
              </a:cxn>
              <a:cxn ang="0">
                <a:pos x="186491" y="58413"/>
              </a:cxn>
              <a:cxn ang="0">
                <a:pos x="241641" y="30540"/>
              </a:cxn>
              <a:cxn ang="0">
                <a:pos x="301839" y="11260"/>
              </a:cxn>
              <a:cxn ang="0">
                <a:pos x="366376" y="1280"/>
              </a:cxn>
              <a:cxn ang="0">
                <a:pos x="400049" y="0"/>
              </a:cxn>
            </a:cxnLst>
            <a:rect l="0" t="0" r="r" b="b"/>
            <a:pathLst>
              <a:path w="800100" h="800100">
                <a:moveTo>
                  <a:pt x="400049" y="0"/>
                </a:moveTo>
                <a:lnTo>
                  <a:pt x="466186" y="5063"/>
                </a:lnTo>
                <a:lnTo>
                  <a:pt x="528466" y="19782"/>
                </a:lnTo>
                <a:lnTo>
                  <a:pt x="586157" y="43447"/>
                </a:lnTo>
                <a:lnTo>
                  <a:pt x="638529" y="75349"/>
                </a:lnTo>
                <a:lnTo>
                  <a:pt x="684851" y="114780"/>
                </a:lnTo>
                <a:lnTo>
                  <a:pt x="724390" y="161030"/>
                </a:lnTo>
                <a:lnTo>
                  <a:pt x="756416" y="213391"/>
                </a:lnTo>
                <a:lnTo>
                  <a:pt x="780197" y="271153"/>
                </a:lnTo>
                <a:lnTo>
                  <a:pt x="795002" y="333609"/>
                </a:lnTo>
                <a:lnTo>
                  <a:pt x="800099" y="400049"/>
                </a:lnTo>
                <a:lnTo>
                  <a:pt x="798810" y="433554"/>
                </a:lnTo>
                <a:lnTo>
                  <a:pt x="788767" y="497854"/>
                </a:lnTo>
                <a:lnTo>
                  <a:pt x="769383" y="557931"/>
                </a:lnTo>
                <a:lnTo>
                  <a:pt x="741388" y="613054"/>
                </a:lnTo>
                <a:lnTo>
                  <a:pt x="705514" y="662492"/>
                </a:lnTo>
                <a:lnTo>
                  <a:pt x="662492" y="705514"/>
                </a:lnTo>
                <a:lnTo>
                  <a:pt x="613054" y="741388"/>
                </a:lnTo>
                <a:lnTo>
                  <a:pt x="557931" y="769383"/>
                </a:lnTo>
                <a:lnTo>
                  <a:pt x="497854" y="788767"/>
                </a:lnTo>
                <a:lnTo>
                  <a:pt x="433554" y="798810"/>
                </a:lnTo>
                <a:lnTo>
                  <a:pt x="400049" y="800099"/>
                </a:lnTo>
                <a:lnTo>
                  <a:pt x="366376" y="798810"/>
                </a:lnTo>
                <a:lnTo>
                  <a:pt x="301839" y="788767"/>
                </a:lnTo>
                <a:lnTo>
                  <a:pt x="241641" y="769383"/>
                </a:lnTo>
                <a:lnTo>
                  <a:pt x="186491" y="741388"/>
                </a:lnTo>
                <a:lnTo>
                  <a:pt x="137096" y="705514"/>
                </a:lnTo>
                <a:lnTo>
                  <a:pt x="94168" y="662492"/>
                </a:lnTo>
                <a:lnTo>
                  <a:pt x="58413" y="613054"/>
                </a:lnTo>
                <a:lnTo>
                  <a:pt x="30540" y="557931"/>
                </a:lnTo>
                <a:lnTo>
                  <a:pt x="11260" y="497854"/>
                </a:lnTo>
                <a:lnTo>
                  <a:pt x="1280" y="433554"/>
                </a:lnTo>
                <a:lnTo>
                  <a:pt x="0" y="400049"/>
                </a:lnTo>
                <a:lnTo>
                  <a:pt x="1280" y="366376"/>
                </a:lnTo>
                <a:lnTo>
                  <a:pt x="11260" y="301839"/>
                </a:lnTo>
                <a:lnTo>
                  <a:pt x="30540" y="241641"/>
                </a:lnTo>
                <a:lnTo>
                  <a:pt x="58413" y="186491"/>
                </a:lnTo>
                <a:lnTo>
                  <a:pt x="94168" y="137096"/>
                </a:lnTo>
                <a:lnTo>
                  <a:pt x="137096" y="94168"/>
                </a:lnTo>
                <a:lnTo>
                  <a:pt x="186491" y="58413"/>
                </a:lnTo>
                <a:lnTo>
                  <a:pt x="241641" y="30540"/>
                </a:lnTo>
                <a:lnTo>
                  <a:pt x="301839" y="11260"/>
                </a:lnTo>
                <a:lnTo>
                  <a:pt x="366376" y="1280"/>
                </a:lnTo>
                <a:lnTo>
                  <a:pt x="400049" y="0"/>
                </a:lnTo>
                <a:close/>
              </a:path>
            </a:pathLst>
          </a:custGeom>
          <a:noFill/>
          <a:ln w="4672">
            <a:solidFill>
              <a:srgbClr val="98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0262" name="object 22"/>
          <p:cNvSpPr>
            <a:spLocks/>
          </p:cNvSpPr>
          <p:nvPr/>
        </p:nvSpPr>
        <p:spPr bwMode="auto">
          <a:xfrm>
            <a:off x="6076950" y="2293938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4672">
            <a:solidFill>
              <a:srgbClr val="98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0263" name="object 23"/>
          <p:cNvSpPr>
            <a:spLocks/>
          </p:cNvSpPr>
          <p:nvPr/>
        </p:nvSpPr>
        <p:spPr bwMode="auto">
          <a:xfrm>
            <a:off x="6877050" y="3094038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4672">
            <a:solidFill>
              <a:srgbClr val="98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0264" name="object 24"/>
          <p:cNvSpPr>
            <a:spLocks/>
          </p:cNvSpPr>
          <p:nvPr/>
        </p:nvSpPr>
        <p:spPr bwMode="auto">
          <a:xfrm>
            <a:off x="5235575" y="2555875"/>
            <a:ext cx="800100" cy="200025"/>
          </a:xfrm>
          <a:custGeom>
            <a:avLst/>
            <a:gdLst/>
            <a:ahLst/>
            <a:cxnLst>
              <a:cxn ang="0">
                <a:pos x="800099" y="0"/>
              </a:cxn>
              <a:cxn ang="0">
                <a:pos x="0" y="0"/>
              </a:cxn>
              <a:cxn ang="0">
                <a:pos x="0" y="200680"/>
              </a:cxn>
              <a:cxn ang="0">
                <a:pos x="800099" y="200680"/>
              </a:cxn>
              <a:cxn ang="0">
                <a:pos x="800099" y="0"/>
              </a:cxn>
            </a:cxnLst>
            <a:rect l="0" t="0" r="r" b="b"/>
            <a:pathLst>
              <a:path w="800100" h="201294">
                <a:moveTo>
                  <a:pt x="800099" y="0"/>
                </a:moveTo>
                <a:lnTo>
                  <a:pt x="0" y="0"/>
                </a:lnTo>
                <a:lnTo>
                  <a:pt x="0" y="200680"/>
                </a:lnTo>
                <a:lnTo>
                  <a:pt x="800099" y="200680"/>
                </a:lnTo>
                <a:lnTo>
                  <a:pt x="800099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0265" name="object 25"/>
          <p:cNvSpPr>
            <a:spLocks/>
          </p:cNvSpPr>
          <p:nvPr/>
        </p:nvSpPr>
        <p:spPr bwMode="auto">
          <a:xfrm>
            <a:off x="5197475" y="2593975"/>
            <a:ext cx="800100" cy="200025"/>
          </a:xfrm>
          <a:custGeom>
            <a:avLst/>
            <a:gdLst/>
            <a:ahLst/>
            <a:cxnLst>
              <a:cxn ang="0">
                <a:pos x="800099" y="0"/>
              </a:cxn>
              <a:cxn ang="0">
                <a:pos x="0" y="0"/>
              </a:cxn>
              <a:cxn ang="0">
                <a:pos x="0" y="200680"/>
              </a:cxn>
              <a:cxn ang="0">
                <a:pos x="800099" y="200680"/>
              </a:cxn>
              <a:cxn ang="0">
                <a:pos x="800099" y="0"/>
              </a:cxn>
            </a:cxnLst>
            <a:rect l="0" t="0" r="r" b="b"/>
            <a:pathLst>
              <a:path w="800100" h="201294">
                <a:moveTo>
                  <a:pt x="800099" y="0"/>
                </a:moveTo>
                <a:lnTo>
                  <a:pt x="0" y="0"/>
                </a:lnTo>
                <a:lnTo>
                  <a:pt x="0" y="200680"/>
                </a:lnTo>
                <a:lnTo>
                  <a:pt x="800099" y="200680"/>
                </a:lnTo>
                <a:lnTo>
                  <a:pt x="800099" y="0"/>
                </a:lnTo>
                <a:close/>
              </a:path>
            </a:pathLst>
          </a:custGeom>
          <a:solidFill>
            <a:srgbClr val="B1B1B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26" name="object 26"/>
          <p:cNvSpPr txBox="1"/>
          <p:nvPr/>
        </p:nvSpPr>
        <p:spPr>
          <a:xfrm>
            <a:off x="5172075" y="2587625"/>
            <a:ext cx="849313" cy="2540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pc="-5" dirty="0">
                <a:latin typeface="Arial"/>
                <a:cs typeface="Arial"/>
              </a:rPr>
              <a:t>L</a:t>
            </a:r>
            <a:r>
              <a:rPr spc="-15" dirty="0">
                <a:latin typeface="Arial"/>
                <a:cs typeface="Arial"/>
              </a:rPr>
              <a:t>e</a:t>
            </a:r>
            <a:r>
              <a:rPr spc="-5" dirty="0">
                <a:latin typeface="Arial"/>
                <a:cs typeface="Arial"/>
              </a:rPr>
              <a:t>a</a:t>
            </a:r>
            <a:r>
              <a:rPr spc="-15" dirty="0">
                <a:latin typeface="Arial"/>
                <a:cs typeface="Arial"/>
              </a:rPr>
              <a:t>d</a:t>
            </a:r>
            <a:r>
              <a:rPr spc="-5" dirty="0">
                <a:latin typeface="Arial"/>
                <a:cs typeface="Arial"/>
              </a:rPr>
              <a:t>ers</a:t>
            </a:r>
            <a:endParaRPr>
              <a:latin typeface="Arial"/>
              <a:cs typeface="Arial"/>
            </a:endParaRPr>
          </a:p>
        </p:txBody>
      </p:sp>
      <p:sp>
        <p:nvSpPr>
          <p:cNvPr id="10267" name="object 27"/>
          <p:cNvSpPr>
            <a:spLocks/>
          </p:cNvSpPr>
          <p:nvPr/>
        </p:nvSpPr>
        <p:spPr bwMode="auto">
          <a:xfrm>
            <a:off x="2873375" y="4394200"/>
            <a:ext cx="812800" cy="809625"/>
          </a:xfrm>
          <a:custGeom>
            <a:avLst/>
            <a:gdLst/>
            <a:ahLst/>
            <a:cxnLst>
              <a:cxn ang="0">
                <a:pos x="405115" y="0"/>
              </a:cxn>
              <a:cxn ang="0">
                <a:pos x="338222" y="5137"/>
              </a:cxn>
              <a:cxn ang="0">
                <a:pos x="275201" y="20065"/>
              </a:cxn>
              <a:cxn ang="0">
                <a:pos x="216798" y="44062"/>
              </a:cxn>
              <a:cxn ang="0">
                <a:pos x="163759" y="76402"/>
              </a:cxn>
              <a:cxn ang="0">
                <a:pos x="116832" y="116362"/>
              </a:cxn>
              <a:cxn ang="0">
                <a:pos x="76763" y="163218"/>
              </a:cxn>
              <a:cxn ang="0">
                <a:pos x="44299" y="216246"/>
              </a:cxn>
              <a:cxn ang="0">
                <a:pos x="20186" y="274722"/>
              </a:cxn>
              <a:cxn ang="0">
                <a:pos x="5171" y="337922"/>
              </a:cxn>
              <a:cxn ang="0">
                <a:pos x="0" y="405121"/>
              </a:cxn>
              <a:cxn ang="0">
                <a:pos x="1308" y="439178"/>
              </a:cxn>
              <a:cxn ang="0">
                <a:pos x="11494" y="504471"/>
              </a:cxn>
              <a:cxn ang="0">
                <a:pos x="31152" y="565402"/>
              </a:cxn>
              <a:cxn ang="0">
                <a:pos x="59534" y="621246"/>
              </a:cxn>
              <a:cxn ang="0">
                <a:pos x="95894" y="671279"/>
              </a:cxn>
              <a:cxn ang="0">
                <a:pos x="139485" y="714779"/>
              </a:cxn>
              <a:cxn ang="0">
                <a:pos x="189561" y="751020"/>
              </a:cxn>
              <a:cxn ang="0">
                <a:pos x="245375" y="779279"/>
              </a:cxn>
              <a:cxn ang="0">
                <a:pos x="306181" y="798833"/>
              </a:cxn>
              <a:cxn ang="0">
                <a:pos x="371231" y="808956"/>
              </a:cxn>
              <a:cxn ang="0">
                <a:pos x="405115" y="810255"/>
              </a:cxn>
              <a:cxn ang="0">
                <a:pos x="439182" y="808956"/>
              </a:cxn>
              <a:cxn ang="0">
                <a:pos x="504545" y="798833"/>
              </a:cxn>
              <a:cxn ang="0">
                <a:pos x="565599" y="779279"/>
              </a:cxn>
              <a:cxn ang="0">
                <a:pos x="621605" y="751020"/>
              </a:cxn>
              <a:cxn ang="0">
                <a:pos x="671823" y="714779"/>
              </a:cxn>
              <a:cxn ang="0">
                <a:pos x="715514" y="671279"/>
              </a:cxn>
              <a:cxn ang="0">
                <a:pos x="751939" y="621246"/>
              </a:cxn>
              <a:cxn ang="0">
                <a:pos x="780359" y="565402"/>
              </a:cxn>
              <a:cxn ang="0">
                <a:pos x="800035" y="504471"/>
              </a:cxn>
              <a:cxn ang="0">
                <a:pos x="810227" y="439178"/>
              </a:cxn>
              <a:cxn ang="0">
                <a:pos x="811536" y="405121"/>
              </a:cxn>
              <a:cxn ang="0">
                <a:pos x="810227" y="371067"/>
              </a:cxn>
              <a:cxn ang="0">
                <a:pos x="800035" y="305776"/>
              </a:cxn>
              <a:cxn ang="0">
                <a:pos x="780359" y="244848"/>
              </a:cxn>
              <a:cxn ang="0">
                <a:pos x="751939" y="189006"/>
              </a:cxn>
              <a:cxn ang="0">
                <a:pos x="715514" y="138973"/>
              </a:cxn>
              <a:cxn ang="0">
                <a:pos x="671823" y="95475"/>
              </a:cxn>
              <a:cxn ang="0">
                <a:pos x="621605" y="59234"/>
              </a:cxn>
              <a:cxn ang="0">
                <a:pos x="565599" y="30975"/>
              </a:cxn>
              <a:cxn ang="0">
                <a:pos x="504545" y="11422"/>
              </a:cxn>
              <a:cxn ang="0">
                <a:pos x="439182" y="1299"/>
              </a:cxn>
              <a:cxn ang="0">
                <a:pos x="405115" y="0"/>
              </a:cxn>
            </a:cxnLst>
            <a:rect l="0" t="0" r="r" b="b"/>
            <a:pathLst>
              <a:path w="811529" h="810260">
                <a:moveTo>
                  <a:pt x="405115" y="0"/>
                </a:moveTo>
                <a:lnTo>
                  <a:pt x="338222" y="5137"/>
                </a:lnTo>
                <a:lnTo>
                  <a:pt x="275201" y="20065"/>
                </a:lnTo>
                <a:lnTo>
                  <a:pt x="216798" y="44062"/>
                </a:lnTo>
                <a:lnTo>
                  <a:pt x="163759" y="76402"/>
                </a:lnTo>
                <a:lnTo>
                  <a:pt x="116832" y="116362"/>
                </a:lnTo>
                <a:lnTo>
                  <a:pt x="76763" y="163218"/>
                </a:lnTo>
                <a:lnTo>
                  <a:pt x="44299" y="216246"/>
                </a:lnTo>
                <a:lnTo>
                  <a:pt x="20186" y="274722"/>
                </a:lnTo>
                <a:lnTo>
                  <a:pt x="5171" y="337922"/>
                </a:lnTo>
                <a:lnTo>
                  <a:pt x="0" y="405121"/>
                </a:lnTo>
                <a:lnTo>
                  <a:pt x="1308" y="439178"/>
                </a:lnTo>
                <a:lnTo>
                  <a:pt x="11494" y="504471"/>
                </a:lnTo>
                <a:lnTo>
                  <a:pt x="31152" y="565402"/>
                </a:lnTo>
                <a:lnTo>
                  <a:pt x="59534" y="621246"/>
                </a:lnTo>
                <a:lnTo>
                  <a:pt x="95894" y="671279"/>
                </a:lnTo>
                <a:lnTo>
                  <a:pt x="139485" y="714779"/>
                </a:lnTo>
                <a:lnTo>
                  <a:pt x="189561" y="751020"/>
                </a:lnTo>
                <a:lnTo>
                  <a:pt x="245375" y="779279"/>
                </a:lnTo>
                <a:lnTo>
                  <a:pt x="306181" y="798833"/>
                </a:lnTo>
                <a:lnTo>
                  <a:pt x="371231" y="808956"/>
                </a:lnTo>
                <a:lnTo>
                  <a:pt x="405115" y="810255"/>
                </a:lnTo>
                <a:lnTo>
                  <a:pt x="439182" y="808956"/>
                </a:lnTo>
                <a:lnTo>
                  <a:pt x="504545" y="798833"/>
                </a:lnTo>
                <a:lnTo>
                  <a:pt x="565599" y="779279"/>
                </a:lnTo>
                <a:lnTo>
                  <a:pt x="621605" y="751020"/>
                </a:lnTo>
                <a:lnTo>
                  <a:pt x="671823" y="714779"/>
                </a:lnTo>
                <a:lnTo>
                  <a:pt x="715514" y="671279"/>
                </a:lnTo>
                <a:lnTo>
                  <a:pt x="751939" y="621246"/>
                </a:lnTo>
                <a:lnTo>
                  <a:pt x="780359" y="565402"/>
                </a:lnTo>
                <a:lnTo>
                  <a:pt x="800035" y="504471"/>
                </a:lnTo>
                <a:lnTo>
                  <a:pt x="810227" y="439178"/>
                </a:lnTo>
                <a:lnTo>
                  <a:pt x="811536" y="405121"/>
                </a:lnTo>
                <a:lnTo>
                  <a:pt x="810227" y="371067"/>
                </a:lnTo>
                <a:lnTo>
                  <a:pt x="800035" y="305776"/>
                </a:lnTo>
                <a:lnTo>
                  <a:pt x="780359" y="244848"/>
                </a:lnTo>
                <a:lnTo>
                  <a:pt x="751939" y="189006"/>
                </a:lnTo>
                <a:lnTo>
                  <a:pt x="715514" y="138973"/>
                </a:lnTo>
                <a:lnTo>
                  <a:pt x="671823" y="95475"/>
                </a:lnTo>
                <a:lnTo>
                  <a:pt x="621605" y="59234"/>
                </a:lnTo>
                <a:lnTo>
                  <a:pt x="565599" y="30975"/>
                </a:lnTo>
                <a:lnTo>
                  <a:pt x="504545" y="11422"/>
                </a:lnTo>
                <a:lnTo>
                  <a:pt x="439182" y="1299"/>
                </a:lnTo>
                <a:lnTo>
                  <a:pt x="405115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0268" name="object 28"/>
          <p:cNvSpPr>
            <a:spLocks/>
          </p:cNvSpPr>
          <p:nvPr/>
        </p:nvSpPr>
        <p:spPr bwMode="auto">
          <a:xfrm>
            <a:off x="2873375" y="4394200"/>
            <a:ext cx="812800" cy="809625"/>
          </a:xfrm>
          <a:custGeom>
            <a:avLst/>
            <a:gdLst/>
            <a:ahLst/>
            <a:cxnLst>
              <a:cxn ang="0">
                <a:pos x="405115" y="0"/>
              </a:cxn>
              <a:cxn ang="0">
                <a:pos x="472356" y="5137"/>
              </a:cxn>
              <a:cxn ang="0">
                <a:pos x="535657" y="20065"/>
              </a:cxn>
              <a:cxn ang="0">
                <a:pos x="594279" y="44062"/>
              </a:cxn>
              <a:cxn ang="0">
                <a:pos x="647483" y="76402"/>
              </a:cxn>
              <a:cxn ang="0">
                <a:pos x="694530" y="116362"/>
              </a:cxn>
              <a:cxn ang="0">
                <a:pos x="734681" y="163218"/>
              </a:cxn>
              <a:cxn ang="0">
                <a:pos x="767196" y="216246"/>
              </a:cxn>
              <a:cxn ang="0">
                <a:pos x="791336" y="274722"/>
              </a:cxn>
              <a:cxn ang="0">
                <a:pos x="806363" y="337922"/>
              </a:cxn>
              <a:cxn ang="0">
                <a:pos x="811536" y="405121"/>
              </a:cxn>
              <a:cxn ang="0">
                <a:pos x="810227" y="439178"/>
              </a:cxn>
              <a:cxn ang="0">
                <a:pos x="800035" y="504471"/>
              </a:cxn>
              <a:cxn ang="0">
                <a:pos x="780359" y="565402"/>
              </a:cxn>
              <a:cxn ang="0">
                <a:pos x="751939" y="621246"/>
              </a:cxn>
              <a:cxn ang="0">
                <a:pos x="715514" y="671279"/>
              </a:cxn>
              <a:cxn ang="0">
                <a:pos x="671823" y="714779"/>
              </a:cxn>
              <a:cxn ang="0">
                <a:pos x="621605" y="751020"/>
              </a:cxn>
              <a:cxn ang="0">
                <a:pos x="565599" y="779279"/>
              </a:cxn>
              <a:cxn ang="0">
                <a:pos x="504545" y="798833"/>
              </a:cxn>
              <a:cxn ang="0">
                <a:pos x="439182" y="808956"/>
              </a:cxn>
              <a:cxn ang="0">
                <a:pos x="405115" y="810255"/>
              </a:cxn>
              <a:cxn ang="0">
                <a:pos x="371231" y="808956"/>
              </a:cxn>
              <a:cxn ang="0">
                <a:pos x="306181" y="798833"/>
              </a:cxn>
              <a:cxn ang="0">
                <a:pos x="245375" y="779279"/>
              </a:cxn>
              <a:cxn ang="0">
                <a:pos x="189561" y="751020"/>
              </a:cxn>
              <a:cxn ang="0">
                <a:pos x="139485" y="714779"/>
              </a:cxn>
              <a:cxn ang="0">
                <a:pos x="95894" y="671279"/>
              </a:cxn>
              <a:cxn ang="0">
                <a:pos x="59534" y="621246"/>
              </a:cxn>
              <a:cxn ang="0">
                <a:pos x="31152" y="565402"/>
              </a:cxn>
              <a:cxn ang="0">
                <a:pos x="11494" y="504471"/>
              </a:cxn>
              <a:cxn ang="0">
                <a:pos x="1308" y="439178"/>
              </a:cxn>
              <a:cxn ang="0">
                <a:pos x="0" y="405121"/>
              </a:cxn>
              <a:cxn ang="0">
                <a:pos x="1308" y="371067"/>
              </a:cxn>
              <a:cxn ang="0">
                <a:pos x="11494" y="305776"/>
              </a:cxn>
              <a:cxn ang="0">
                <a:pos x="31152" y="244848"/>
              </a:cxn>
              <a:cxn ang="0">
                <a:pos x="59534" y="189006"/>
              </a:cxn>
              <a:cxn ang="0">
                <a:pos x="95894" y="138973"/>
              </a:cxn>
              <a:cxn ang="0">
                <a:pos x="139485" y="95475"/>
              </a:cxn>
              <a:cxn ang="0">
                <a:pos x="189561" y="59234"/>
              </a:cxn>
              <a:cxn ang="0">
                <a:pos x="245375" y="30975"/>
              </a:cxn>
              <a:cxn ang="0">
                <a:pos x="306181" y="11422"/>
              </a:cxn>
              <a:cxn ang="0">
                <a:pos x="371231" y="1299"/>
              </a:cxn>
              <a:cxn ang="0">
                <a:pos x="405115" y="0"/>
              </a:cxn>
            </a:cxnLst>
            <a:rect l="0" t="0" r="r" b="b"/>
            <a:pathLst>
              <a:path w="811529" h="810260">
                <a:moveTo>
                  <a:pt x="405115" y="0"/>
                </a:moveTo>
                <a:lnTo>
                  <a:pt x="472356" y="5137"/>
                </a:lnTo>
                <a:lnTo>
                  <a:pt x="535657" y="20065"/>
                </a:lnTo>
                <a:lnTo>
                  <a:pt x="594279" y="44062"/>
                </a:lnTo>
                <a:lnTo>
                  <a:pt x="647483" y="76402"/>
                </a:lnTo>
                <a:lnTo>
                  <a:pt x="694530" y="116362"/>
                </a:lnTo>
                <a:lnTo>
                  <a:pt x="734681" y="163218"/>
                </a:lnTo>
                <a:lnTo>
                  <a:pt x="767196" y="216246"/>
                </a:lnTo>
                <a:lnTo>
                  <a:pt x="791336" y="274722"/>
                </a:lnTo>
                <a:lnTo>
                  <a:pt x="806363" y="337922"/>
                </a:lnTo>
                <a:lnTo>
                  <a:pt x="811536" y="405121"/>
                </a:lnTo>
                <a:lnTo>
                  <a:pt x="810227" y="439178"/>
                </a:lnTo>
                <a:lnTo>
                  <a:pt x="800035" y="504471"/>
                </a:lnTo>
                <a:lnTo>
                  <a:pt x="780359" y="565402"/>
                </a:lnTo>
                <a:lnTo>
                  <a:pt x="751939" y="621246"/>
                </a:lnTo>
                <a:lnTo>
                  <a:pt x="715514" y="671279"/>
                </a:lnTo>
                <a:lnTo>
                  <a:pt x="671823" y="714779"/>
                </a:lnTo>
                <a:lnTo>
                  <a:pt x="621605" y="751020"/>
                </a:lnTo>
                <a:lnTo>
                  <a:pt x="565599" y="779279"/>
                </a:lnTo>
                <a:lnTo>
                  <a:pt x="504545" y="798833"/>
                </a:lnTo>
                <a:lnTo>
                  <a:pt x="439182" y="808956"/>
                </a:lnTo>
                <a:lnTo>
                  <a:pt x="405115" y="810255"/>
                </a:lnTo>
                <a:lnTo>
                  <a:pt x="371231" y="808956"/>
                </a:lnTo>
                <a:lnTo>
                  <a:pt x="306181" y="798833"/>
                </a:lnTo>
                <a:lnTo>
                  <a:pt x="245375" y="779279"/>
                </a:lnTo>
                <a:lnTo>
                  <a:pt x="189561" y="751020"/>
                </a:lnTo>
                <a:lnTo>
                  <a:pt x="139485" y="714779"/>
                </a:lnTo>
                <a:lnTo>
                  <a:pt x="95894" y="671279"/>
                </a:lnTo>
                <a:lnTo>
                  <a:pt x="59534" y="621246"/>
                </a:lnTo>
                <a:lnTo>
                  <a:pt x="31152" y="565402"/>
                </a:lnTo>
                <a:lnTo>
                  <a:pt x="11494" y="504471"/>
                </a:lnTo>
                <a:lnTo>
                  <a:pt x="1308" y="439178"/>
                </a:lnTo>
                <a:lnTo>
                  <a:pt x="0" y="405121"/>
                </a:lnTo>
                <a:lnTo>
                  <a:pt x="1308" y="371067"/>
                </a:lnTo>
                <a:lnTo>
                  <a:pt x="11494" y="305776"/>
                </a:lnTo>
                <a:lnTo>
                  <a:pt x="31152" y="244848"/>
                </a:lnTo>
                <a:lnTo>
                  <a:pt x="59534" y="189006"/>
                </a:lnTo>
                <a:lnTo>
                  <a:pt x="95894" y="138973"/>
                </a:lnTo>
                <a:lnTo>
                  <a:pt x="139485" y="95475"/>
                </a:lnTo>
                <a:lnTo>
                  <a:pt x="189561" y="59234"/>
                </a:lnTo>
                <a:lnTo>
                  <a:pt x="245375" y="30975"/>
                </a:lnTo>
                <a:lnTo>
                  <a:pt x="306181" y="11422"/>
                </a:lnTo>
                <a:lnTo>
                  <a:pt x="371231" y="1299"/>
                </a:lnTo>
                <a:lnTo>
                  <a:pt x="405115" y="0"/>
                </a:lnTo>
                <a:close/>
              </a:path>
            </a:pathLst>
          </a:custGeom>
          <a:noFill/>
          <a:ln w="4672">
            <a:solidFill>
              <a:srgbClr val="F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0269" name="object 29"/>
          <p:cNvSpPr>
            <a:spLocks/>
          </p:cNvSpPr>
          <p:nvPr/>
        </p:nvSpPr>
        <p:spPr bwMode="auto">
          <a:xfrm>
            <a:off x="2873375" y="4394200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4672">
            <a:solidFill>
              <a:srgbClr val="F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0270" name="object 30"/>
          <p:cNvSpPr>
            <a:spLocks/>
          </p:cNvSpPr>
          <p:nvPr/>
        </p:nvSpPr>
        <p:spPr bwMode="auto">
          <a:xfrm>
            <a:off x="3686175" y="5205413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4672">
            <a:solidFill>
              <a:srgbClr val="F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0271" name="object 31"/>
          <p:cNvSpPr>
            <a:spLocks/>
          </p:cNvSpPr>
          <p:nvPr/>
        </p:nvSpPr>
        <p:spPr bwMode="auto">
          <a:xfrm>
            <a:off x="2257425" y="4394200"/>
            <a:ext cx="809625" cy="809625"/>
          </a:xfrm>
          <a:custGeom>
            <a:avLst/>
            <a:gdLst/>
            <a:ahLst/>
            <a:cxnLst>
              <a:cxn ang="0">
                <a:pos x="405121" y="0"/>
              </a:cxn>
              <a:cxn ang="0">
                <a:pos x="337922" y="5137"/>
              </a:cxn>
              <a:cxn ang="0">
                <a:pos x="274722" y="20065"/>
              </a:cxn>
              <a:cxn ang="0">
                <a:pos x="216246" y="44062"/>
              </a:cxn>
              <a:cxn ang="0">
                <a:pos x="163218" y="76402"/>
              </a:cxn>
              <a:cxn ang="0">
                <a:pos x="116362" y="116362"/>
              </a:cxn>
              <a:cxn ang="0">
                <a:pos x="76402" y="163218"/>
              </a:cxn>
              <a:cxn ang="0">
                <a:pos x="44062" y="216246"/>
              </a:cxn>
              <a:cxn ang="0">
                <a:pos x="20065" y="274722"/>
              </a:cxn>
              <a:cxn ang="0">
                <a:pos x="5137" y="337922"/>
              </a:cxn>
              <a:cxn ang="0">
                <a:pos x="0" y="405121"/>
              </a:cxn>
              <a:cxn ang="0">
                <a:pos x="1299" y="439178"/>
              </a:cxn>
              <a:cxn ang="0">
                <a:pos x="11422" y="504471"/>
              </a:cxn>
              <a:cxn ang="0">
                <a:pos x="30975" y="565402"/>
              </a:cxn>
              <a:cxn ang="0">
                <a:pos x="59234" y="621246"/>
              </a:cxn>
              <a:cxn ang="0">
                <a:pos x="95475" y="671279"/>
              </a:cxn>
              <a:cxn ang="0">
                <a:pos x="138973" y="714779"/>
              </a:cxn>
              <a:cxn ang="0">
                <a:pos x="189006" y="751020"/>
              </a:cxn>
              <a:cxn ang="0">
                <a:pos x="244848" y="779279"/>
              </a:cxn>
              <a:cxn ang="0">
                <a:pos x="305776" y="798833"/>
              </a:cxn>
              <a:cxn ang="0">
                <a:pos x="371067" y="808956"/>
              </a:cxn>
              <a:cxn ang="0">
                <a:pos x="405121" y="810255"/>
              </a:cxn>
              <a:cxn ang="0">
                <a:pos x="439178" y="808956"/>
              </a:cxn>
              <a:cxn ang="0">
                <a:pos x="504471" y="798833"/>
              </a:cxn>
              <a:cxn ang="0">
                <a:pos x="565402" y="779279"/>
              </a:cxn>
              <a:cxn ang="0">
                <a:pos x="621246" y="751020"/>
              </a:cxn>
              <a:cxn ang="0">
                <a:pos x="671279" y="714779"/>
              </a:cxn>
              <a:cxn ang="0">
                <a:pos x="714779" y="671279"/>
              </a:cxn>
              <a:cxn ang="0">
                <a:pos x="751020" y="621246"/>
              </a:cxn>
              <a:cxn ang="0">
                <a:pos x="779279" y="565402"/>
              </a:cxn>
              <a:cxn ang="0">
                <a:pos x="798833" y="504471"/>
              </a:cxn>
              <a:cxn ang="0">
                <a:pos x="808956" y="439178"/>
              </a:cxn>
              <a:cxn ang="0">
                <a:pos x="810255" y="405121"/>
              </a:cxn>
              <a:cxn ang="0">
                <a:pos x="808956" y="371067"/>
              </a:cxn>
              <a:cxn ang="0">
                <a:pos x="798833" y="305776"/>
              </a:cxn>
              <a:cxn ang="0">
                <a:pos x="779279" y="244848"/>
              </a:cxn>
              <a:cxn ang="0">
                <a:pos x="751020" y="189006"/>
              </a:cxn>
              <a:cxn ang="0">
                <a:pos x="714779" y="138973"/>
              </a:cxn>
              <a:cxn ang="0">
                <a:pos x="671279" y="95475"/>
              </a:cxn>
              <a:cxn ang="0">
                <a:pos x="621246" y="59234"/>
              </a:cxn>
              <a:cxn ang="0">
                <a:pos x="565402" y="30975"/>
              </a:cxn>
              <a:cxn ang="0">
                <a:pos x="504471" y="11422"/>
              </a:cxn>
              <a:cxn ang="0">
                <a:pos x="439178" y="1299"/>
              </a:cxn>
              <a:cxn ang="0">
                <a:pos x="405121" y="0"/>
              </a:cxn>
            </a:cxnLst>
            <a:rect l="0" t="0" r="r" b="b"/>
            <a:pathLst>
              <a:path w="810260" h="810260">
                <a:moveTo>
                  <a:pt x="405121" y="0"/>
                </a:moveTo>
                <a:lnTo>
                  <a:pt x="337922" y="5137"/>
                </a:lnTo>
                <a:lnTo>
                  <a:pt x="274722" y="20065"/>
                </a:lnTo>
                <a:lnTo>
                  <a:pt x="216246" y="44062"/>
                </a:lnTo>
                <a:lnTo>
                  <a:pt x="163218" y="76402"/>
                </a:lnTo>
                <a:lnTo>
                  <a:pt x="116362" y="116362"/>
                </a:lnTo>
                <a:lnTo>
                  <a:pt x="76402" y="163218"/>
                </a:lnTo>
                <a:lnTo>
                  <a:pt x="44062" y="216246"/>
                </a:lnTo>
                <a:lnTo>
                  <a:pt x="20065" y="274722"/>
                </a:lnTo>
                <a:lnTo>
                  <a:pt x="5137" y="337922"/>
                </a:lnTo>
                <a:lnTo>
                  <a:pt x="0" y="405121"/>
                </a:lnTo>
                <a:lnTo>
                  <a:pt x="1299" y="439178"/>
                </a:lnTo>
                <a:lnTo>
                  <a:pt x="11422" y="504471"/>
                </a:lnTo>
                <a:lnTo>
                  <a:pt x="30975" y="565402"/>
                </a:lnTo>
                <a:lnTo>
                  <a:pt x="59234" y="621246"/>
                </a:lnTo>
                <a:lnTo>
                  <a:pt x="95475" y="671279"/>
                </a:lnTo>
                <a:lnTo>
                  <a:pt x="138973" y="714779"/>
                </a:lnTo>
                <a:lnTo>
                  <a:pt x="189006" y="751020"/>
                </a:lnTo>
                <a:lnTo>
                  <a:pt x="244848" y="779279"/>
                </a:lnTo>
                <a:lnTo>
                  <a:pt x="305776" y="798833"/>
                </a:lnTo>
                <a:lnTo>
                  <a:pt x="371067" y="808956"/>
                </a:lnTo>
                <a:lnTo>
                  <a:pt x="405121" y="810255"/>
                </a:lnTo>
                <a:lnTo>
                  <a:pt x="439178" y="808956"/>
                </a:lnTo>
                <a:lnTo>
                  <a:pt x="504471" y="798833"/>
                </a:lnTo>
                <a:lnTo>
                  <a:pt x="565402" y="779279"/>
                </a:lnTo>
                <a:lnTo>
                  <a:pt x="621246" y="751020"/>
                </a:lnTo>
                <a:lnTo>
                  <a:pt x="671279" y="714779"/>
                </a:lnTo>
                <a:lnTo>
                  <a:pt x="714779" y="671279"/>
                </a:lnTo>
                <a:lnTo>
                  <a:pt x="751020" y="621246"/>
                </a:lnTo>
                <a:lnTo>
                  <a:pt x="779279" y="565402"/>
                </a:lnTo>
                <a:lnTo>
                  <a:pt x="798833" y="504471"/>
                </a:lnTo>
                <a:lnTo>
                  <a:pt x="808956" y="439178"/>
                </a:lnTo>
                <a:lnTo>
                  <a:pt x="810255" y="405121"/>
                </a:lnTo>
                <a:lnTo>
                  <a:pt x="808956" y="371067"/>
                </a:lnTo>
                <a:lnTo>
                  <a:pt x="798833" y="305776"/>
                </a:lnTo>
                <a:lnTo>
                  <a:pt x="779279" y="244848"/>
                </a:lnTo>
                <a:lnTo>
                  <a:pt x="751020" y="189006"/>
                </a:lnTo>
                <a:lnTo>
                  <a:pt x="714779" y="138973"/>
                </a:lnTo>
                <a:lnTo>
                  <a:pt x="671279" y="95475"/>
                </a:lnTo>
                <a:lnTo>
                  <a:pt x="621246" y="59234"/>
                </a:lnTo>
                <a:lnTo>
                  <a:pt x="565402" y="30975"/>
                </a:lnTo>
                <a:lnTo>
                  <a:pt x="504471" y="11422"/>
                </a:lnTo>
                <a:lnTo>
                  <a:pt x="439178" y="1299"/>
                </a:lnTo>
                <a:lnTo>
                  <a:pt x="405121" y="0"/>
                </a:lnTo>
                <a:close/>
              </a:path>
            </a:pathLst>
          </a:custGeom>
          <a:solidFill>
            <a:srgbClr val="980032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0272" name="object 32"/>
          <p:cNvSpPr>
            <a:spLocks/>
          </p:cNvSpPr>
          <p:nvPr/>
        </p:nvSpPr>
        <p:spPr bwMode="auto">
          <a:xfrm>
            <a:off x="2257425" y="4394200"/>
            <a:ext cx="809625" cy="809625"/>
          </a:xfrm>
          <a:custGeom>
            <a:avLst/>
            <a:gdLst/>
            <a:ahLst/>
            <a:cxnLst>
              <a:cxn ang="0">
                <a:pos x="405121" y="0"/>
              </a:cxn>
              <a:cxn ang="0">
                <a:pos x="472325" y="5137"/>
              </a:cxn>
              <a:cxn ang="0">
                <a:pos x="535527" y="20065"/>
              </a:cxn>
              <a:cxn ang="0">
                <a:pos x="594005" y="44062"/>
              </a:cxn>
              <a:cxn ang="0">
                <a:pos x="647034" y="76402"/>
              </a:cxn>
              <a:cxn ang="0">
                <a:pos x="693891" y="116362"/>
              </a:cxn>
              <a:cxn ang="0">
                <a:pos x="733852" y="163218"/>
              </a:cxn>
              <a:cxn ang="0">
                <a:pos x="766193" y="216246"/>
              </a:cxn>
              <a:cxn ang="0">
                <a:pos x="790189" y="274722"/>
              </a:cxn>
              <a:cxn ang="0">
                <a:pos x="805118" y="337922"/>
              </a:cxn>
              <a:cxn ang="0">
                <a:pos x="810255" y="405121"/>
              </a:cxn>
              <a:cxn ang="0">
                <a:pos x="808956" y="439178"/>
              </a:cxn>
              <a:cxn ang="0">
                <a:pos x="798833" y="504471"/>
              </a:cxn>
              <a:cxn ang="0">
                <a:pos x="779279" y="565402"/>
              </a:cxn>
              <a:cxn ang="0">
                <a:pos x="751020" y="621246"/>
              </a:cxn>
              <a:cxn ang="0">
                <a:pos x="714779" y="671279"/>
              </a:cxn>
              <a:cxn ang="0">
                <a:pos x="671279" y="714779"/>
              </a:cxn>
              <a:cxn ang="0">
                <a:pos x="621246" y="751020"/>
              </a:cxn>
              <a:cxn ang="0">
                <a:pos x="565402" y="779279"/>
              </a:cxn>
              <a:cxn ang="0">
                <a:pos x="504471" y="798833"/>
              </a:cxn>
              <a:cxn ang="0">
                <a:pos x="439178" y="808956"/>
              </a:cxn>
              <a:cxn ang="0">
                <a:pos x="405121" y="810255"/>
              </a:cxn>
              <a:cxn ang="0">
                <a:pos x="371067" y="808956"/>
              </a:cxn>
              <a:cxn ang="0">
                <a:pos x="305776" y="798833"/>
              </a:cxn>
              <a:cxn ang="0">
                <a:pos x="244848" y="779279"/>
              </a:cxn>
              <a:cxn ang="0">
                <a:pos x="189006" y="751020"/>
              </a:cxn>
              <a:cxn ang="0">
                <a:pos x="138973" y="714779"/>
              </a:cxn>
              <a:cxn ang="0">
                <a:pos x="95475" y="671279"/>
              </a:cxn>
              <a:cxn ang="0">
                <a:pos x="59234" y="621246"/>
              </a:cxn>
              <a:cxn ang="0">
                <a:pos x="30975" y="565402"/>
              </a:cxn>
              <a:cxn ang="0">
                <a:pos x="11422" y="504471"/>
              </a:cxn>
              <a:cxn ang="0">
                <a:pos x="1299" y="439178"/>
              </a:cxn>
              <a:cxn ang="0">
                <a:pos x="0" y="405121"/>
              </a:cxn>
              <a:cxn ang="0">
                <a:pos x="1299" y="371067"/>
              </a:cxn>
              <a:cxn ang="0">
                <a:pos x="11422" y="305776"/>
              </a:cxn>
              <a:cxn ang="0">
                <a:pos x="30975" y="244848"/>
              </a:cxn>
              <a:cxn ang="0">
                <a:pos x="59234" y="189006"/>
              </a:cxn>
              <a:cxn ang="0">
                <a:pos x="95475" y="138973"/>
              </a:cxn>
              <a:cxn ang="0">
                <a:pos x="138973" y="95475"/>
              </a:cxn>
              <a:cxn ang="0">
                <a:pos x="189006" y="59234"/>
              </a:cxn>
              <a:cxn ang="0">
                <a:pos x="244848" y="30975"/>
              </a:cxn>
              <a:cxn ang="0">
                <a:pos x="305776" y="11422"/>
              </a:cxn>
              <a:cxn ang="0">
                <a:pos x="371067" y="1299"/>
              </a:cxn>
              <a:cxn ang="0">
                <a:pos x="405121" y="0"/>
              </a:cxn>
            </a:cxnLst>
            <a:rect l="0" t="0" r="r" b="b"/>
            <a:pathLst>
              <a:path w="810260" h="810260">
                <a:moveTo>
                  <a:pt x="405121" y="0"/>
                </a:moveTo>
                <a:lnTo>
                  <a:pt x="472325" y="5137"/>
                </a:lnTo>
                <a:lnTo>
                  <a:pt x="535527" y="20065"/>
                </a:lnTo>
                <a:lnTo>
                  <a:pt x="594005" y="44062"/>
                </a:lnTo>
                <a:lnTo>
                  <a:pt x="647034" y="76402"/>
                </a:lnTo>
                <a:lnTo>
                  <a:pt x="693891" y="116362"/>
                </a:lnTo>
                <a:lnTo>
                  <a:pt x="733852" y="163218"/>
                </a:lnTo>
                <a:lnTo>
                  <a:pt x="766193" y="216246"/>
                </a:lnTo>
                <a:lnTo>
                  <a:pt x="790189" y="274722"/>
                </a:lnTo>
                <a:lnTo>
                  <a:pt x="805118" y="337922"/>
                </a:lnTo>
                <a:lnTo>
                  <a:pt x="810255" y="405121"/>
                </a:lnTo>
                <a:lnTo>
                  <a:pt x="808956" y="439178"/>
                </a:lnTo>
                <a:lnTo>
                  <a:pt x="798833" y="504471"/>
                </a:lnTo>
                <a:lnTo>
                  <a:pt x="779279" y="565402"/>
                </a:lnTo>
                <a:lnTo>
                  <a:pt x="751020" y="621246"/>
                </a:lnTo>
                <a:lnTo>
                  <a:pt x="714779" y="671279"/>
                </a:lnTo>
                <a:lnTo>
                  <a:pt x="671279" y="714779"/>
                </a:lnTo>
                <a:lnTo>
                  <a:pt x="621246" y="751020"/>
                </a:lnTo>
                <a:lnTo>
                  <a:pt x="565402" y="779279"/>
                </a:lnTo>
                <a:lnTo>
                  <a:pt x="504471" y="798833"/>
                </a:lnTo>
                <a:lnTo>
                  <a:pt x="439178" y="808956"/>
                </a:lnTo>
                <a:lnTo>
                  <a:pt x="405121" y="810255"/>
                </a:lnTo>
                <a:lnTo>
                  <a:pt x="371067" y="808956"/>
                </a:lnTo>
                <a:lnTo>
                  <a:pt x="305776" y="798833"/>
                </a:lnTo>
                <a:lnTo>
                  <a:pt x="244848" y="779279"/>
                </a:lnTo>
                <a:lnTo>
                  <a:pt x="189006" y="751020"/>
                </a:lnTo>
                <a:lnTo>
                  <a:pt x="138973" y="714779"/>
                </a:lnTo>
                <a:lnTo>
                  <a:pt x="95475" y="671279"/>
                </a:lnTo>
                <a:lnTo>
                  <a:pt x="59234" y="621246"/>
                </a:lnTo>
                <a:lnTo>
                  <a:pt x="30975" y="565402"/>
                </a:lnTo>
                <a:lnTo>
                  <a:pt x="11422" y="504471"/>
                </a:lnTo>
                <a:lnTo>
                  <a:pt x="1299" y="439178"/>
                </a:lnTo>
                <a:lnTo>
                  <a:pt x="0" y="405121"/>
                </a:lnTo>
                <a:lnTo>
                  <a:pt x="1299" y="371067"/>
                </a:lnTo>
                <a:lnTo>
                  <a:pt x="11422" y="305776"/>
                </a:lnTo>
                <a:lnTo>
                  <a:pt x="30975" y="244848"/>
                </a:lnTo>
                <a:lnTo>
                  <a:pt x="59234" y="189006"/>
                </a:lnTo>
                <a:lnTo>
                  <a:pt x="95475" y="138973"/>
                </a:lnTo>
                <a:lnTo>
                  <a:pt x="138973" y="95475"/>
                </a:lnTo>
                <a:lnTo>
                  <a:pt x="189006" y="59234"/>
                </a:lnTo>
                <a:lnTo>
                  <a:pt x="244848" y="30975"/>
                </a:lnTo>
                <a:lnTo>
                  <a:pt x="305776" y="11422"/>
                </a:lnTo>
                <a:lnTo>
                  <a:pt x="371067" y="1299"/>
                </a:lnTo>
                <a:lnTo>
                  <a:pt x="405121" y="0"/>
                </a:lnTo>
                <a:close/>
              </a:path>
            </a:pathLst>
          </a:custGeom>
          <a:noFill/>
          <a:ln w="4672">
            <a:solidFill>
              <a:srgbClr val="98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0273" name="object 33"/>
          <p:cNvSpPr>
            <a:spLocks/>
          </p:cNvSpPr>
          <p:nvPr/>
        </p:nvSpPr>
        <p:spPr bwMode="auto">
          <a:xfrm>
            <a:off x="2257425" y="4394200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4672">
            <a:solidFill>
              <a:srgbClr val="98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0274" name="object 34"/>
          <p:cNvSpPr>
            <a:spLocks/>
          </p:cNvSpPr>
          <p:nvPr/>
        </p:nvSpPr>
        <p:spPr bwMode="auto">
          <a:xfrm>
            <a:off x="3068638" y="5205413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4672">
            <a:solidFill>
              <a:srgbClr val="98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35" name="object 35"/>
          <p:cNvSpPr txBox="1"/>
          <p:nvPr/>
        </p:nvSpPr>
        <p:spPr>
          <a:xfrm>
            <a:off x="2211388" y="5486400"/>
            <a:ext cx="808037" cy="2540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pc="-10" dirty="0">
                <a:latin typeface="Arial"/>
                <a:cs typeface="Arial"/>
              </a:rPr>
              <a:t>C</a:t>
            </a:r>
            <a:r>
              <a:rPr spc="-5" dirty="0">
                <a:latin typeface="Arial"/>
                <a:cs typeface="Arial"/>
              </a:rPr>
              <a:t>o</a:t>
            </a:r>
            <a:r>
              <a:rPr spc="-1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</a:t>
            </a:r>
            <a:r>
              <a:rPr spc="-15" dirty="0">
                <a:latin typeface="Arial"/>
                <a:cs typeface="Arial"/>
              </a:rPr>
              <a:t>ex</a:t>
            </a:r>
            <a:r>
              <a:rPr spc="-5" dirty="0">
                <a:latin typeface="Arial"/>
                <a:cs typeface="Arial"/>
              </a:rPr>
              <a:t>t</a:t>
            </a:r>
            <a:endParaRPr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bject 2"/>
          <p:cNvSpPr>
            <a:spLocks/>
          </p:cNvSpPr>
          <p:nvPr/>
        </p:nvSpPr>
        <p:spPr bwMode="auto">
          <a:xfrm>
            <a:off x="0" y="0"/>
            <a:ext cx="609600" cy="4876800"/>
          </a:xfrm>
          <a:custGeom>
            <a:avLst/>
            <a:gdLst/>
            <a:ahLst/>
            <a:cxnLst>
              <a:cxn ang="0">
                <a:pos x="609599" y="0"/>
              </a:cxn>
              <a:cxn ang="0">
                <a:pos x="0" y="0"/>
              </a:cxn>
              <a:cxn ang="0">
                <a:pos x="0" y="4876799"/>
              </a:cxn>
              <a:cxn ang="0">
                <a:pos x="609599" y="4876799"/>
              </a:cxn>
              <a:cxn ang="0">
                <a:pos x="609599" y="0"/>
              </a:cxn>
            </a:cxnLst>
            <a:rect l="0" t="0" r="r" b="b"/>
            <a:pathLst>
              <a:path w="609600" h="4876800">
                <a:moveTo>
                  <a:pt x="609599" y="0"/>
                </a:moveTo>
                <a:lnTo>
                  <a:pt x="0" y="0"/>
                </a:lnTo>
                <a:lnTo>
                  <a:pt x="0" y="4876799"/>
                </a:lnTo>
                <a:lnTo>
                  <a:pt x="609599" y="4876799"/>
                </a:lnTo>
                <a:lnTo>
                  <a:pt x="609599" y="0"/>
                </a:lnTo>
                <a:close/>
              </a:path>
            </a:pathLst>
          </a:custGeom>
          <a:solidFill>
            <a:srgbClr val="CCCC9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1267" name="object 3"/>
          <p:cNvSpPr>
            <a:spLocks/>
          </p:cNvSpPr>
          <p:nvPr/>
        </p:nvSpPr>
        <p:spPr bwMode="auto">
          <a:xfrm>
            <a:off x="6858000" y="1417638"/>
            <a:ext cx="1828800" cy="182562"/>
          </a:xfrm>
          <a:custGeom>
            <a:avLst/>
            <a:gdLst/>
            <a:ahLst/>
            <a:cxnLst>
              <a:cxn ang="0">
                <a:pos x="1828799" y="0"/>
              </a:cxn>
              <a:cxn ang="0">
                <a:pos x="0" y="0"/>
              </a:cxn>
              <a:cxn ang="0">
                <a:pos x="0" y="182879"/>
              </a:cxn>
              <a:cxn ang="0">
                <a:pos x="1828799" y="182879"/>
              </a:cxn>
              <a:cxn ang="0">
                <a:pos x="1828799" y="0"/>
              </a:cxn>
            </a:cxnLst>
            <a:rect l="0" t="0" r="r" b="b"/>
            <a:pathLst>
              <a:path w="1828800" h="182880">
                <a:moveTo>
                  <a:pt x="1828799" y="0"/>
                </a:moveTo>
                <a:lnTo>
                  <a:pt x="0" y="0"/>
                </a:lnTo>
                <a:lnTo>
                  <a:pt x="0" y="182879"/>
                </a:lnTo>
                <a:lnTo>
                  <a:pt x="1828799" y="182879"/>
                </a:lnTo>
                <a:lnTo>
                  <a:pt x="1828799" y="0"/>
                </a:lnTo>
                <a:close/>
              </a:path>
            </a:pathLst>
          </a:custGeom>
          <a:solidFill>
            <a:srgbClr val="B1B1B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1268" name="object 4"/>
          <p:cNvSpPr>
            <a:spLocks/>
          </p:cNvSpPr>
          <p:nvPr/>
        </p:nvSpPr>
        <p:spPr bwMode="auto">
          <a:xfrm>
            <a:off x="381000" y="1493838"/>
            <a:ext cx="83058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305799" y="0"/>
              </a:cxn>
            </a:cxnLst>
            <a:rect l="0" t="0" r="r" b="b"/>
            <a:pathLst>
              <a:path w="8305800">
                <a:moveTo>
                  <a:pt x="0" y="0"/>
                </a:moveTo>
                <a:lnTo>
                  <a:pt x="8305799" y="0"/>
                </a:lnTo>
              </a:path>
            </a:pathLst>
          </a:custGeom>
          <a:noFill/>
          <a:ln w="19048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1269" name="object 5"/>
          <p:cNvSpPr>
            <a:spLocks/>
          </p:cNvSpPr>
          <p:nvPr/>
        </p:nvSpPr>
        <p:spPr bwMode="auto">
          <a:xfrm>
            <a:off x="0" y="4876800"/>
            <a:ext cx="6096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9599" y="0"/>
              </a:cxn>
            </a:cxnLst>
            <a:rect l="0" t="0" r="r" b="b"/>
            <a:pathLst>
              <a:path w="609600">
                <a:moveTo>
                  <a:pt x="0" y="0"/>
                </a:moveTo>
                <a:lnTo>
                  <a:pt x="609599" y="0"/>
                </a:lnTo>
              </a:path>
            </a:pathLst>
          </a:custGeom>
          <a:noFill/>
          <a:ln w="44207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/>
        <p:txBody>
          <a:bodyPr tIns="269002" rtlCol="0"/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pc="-45" dirty="0"/>
              <a:t>C</a:t>
            </a:r>
            <a:r>
              <a:rPr spc="-25" dirty="0"/>
              <a:t>ha</a:t>
            </a:r>
            <a:r>
              <a:rPr spc="5" dirty="0"/>
              <a:t>r</a:t>
            </a:r>
            <a:r>
              <a:rPr spc="-25" dirty="0"/>
              <a:t>i</a:t>
            </a:r>
            <a:r>
              <a:rPr spc="-5" dirty="0"/>
              <a:t>s</a:t>
            </a:r>
            <a:r>
              <a:rPr spc="-35" dirty="0"/>
              <a:t>m</a:t>
            </a:r>
            <a:r>
              <a:rPr spc="-25" dirty="0"/>
              <a:t>at</a:t>
            </a:r>
            <a:r>
              <a:rPr spc="-20" dirty="0"/>
              <a:t>ic</a:t>
            </a:r>
            <a:r>
              <a:rPr spc="-5" dirty="0"/>
              <a:t> </a:t>
            </a:r>
            <a:r>
              <a:rPr spc="-30" dirty="0"/>
              <a:t>L</a:t>
            </a:r>
            <a:r>
              <a:rPr spc="-25" dirty="0"/>
              <a:t>eade</a:t>
            </a:r>
            <a:r>
              <a:rPr dirty="0"/>
              <a:t>rsh</a:t>
            </a:r>
            <a:r>
              <a:rPr spc="-10" dirty="0"/>
              <a:t>i</a:t>
            </a:r>
            <a:r>
              <a:rPr dirty="0"/>
              <a:t>p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92188" y="1720850"/>
            <a:ext cx="7326312" cy="190052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355600" indent="-342900">
              <a:buFont typeface="Courier New" pitchFamily="49" charset="0"/>
              <a:buChar char="o"/>
            </a:pPr>
            <a:r>
              <a:rPr lang="en-US" sz="2800" i="1" dirty="0" smtClean="0">
                <a:latin typeface="Book Antiqua" pitchFamily="18" charset="0"/>
              </a:rPr>
              <a:t>Combines</a:t>
            </a:r>
            <a:r>
              <a:rPr lang="en-US" sz="2800" i="1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Book Antiqua" pitchFamily="18" charset="0"/>
              </a:rPr>
              <a:t>what</a:t>
            </a:r>
            <a:r>
              <a:rPr lang="en-US" sz="28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Book Antiqua" pitchFamily="18" charset="0"/>
              </a:rPr>
              <a:t>the</a:t>
            </a:r>
            <a:r>
              <a:rPr lang="en-US" sz="28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Book Antiqua" pitchFamily="18" charset="0"/>
              </a:rPr>
              <a:t>leader</a:t>
            </a:r>
            <a:r>
              <a:rPr lang="en-US" sz="28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Book Antiqua" pitchFamily="18" charset="0"/>
              </a:rPr>
              <a:t>does</a:t>
            </a:r>
            <a:r>
              <a:rPr lang="en-US" sz="28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Book Antiqua" pitchFamily="18" charset="0"/>
              </a:rPr>
              <a:t>(behavior)</a:t>
            </a:r>
            <a:r>
              <a:rPr lang="en-US" sz="28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Book Antiqua" pitchFamily="18" charset="0"/>
              </a:rPr>
              <a:t>with</a:t>
            </a:r>
            <a:r>
              <a:rPr lang="en-US" sz="28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Book Antiqua" pitchFamily="18" charset="0"/>
              </a:rPr>
              <a:t>what</a:t>
            </a:r>
            <a:r>
              <a:rPr lang="en-US" sz="28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Book Antiqua" pitchFamily="18" charset="0"/>
              </a:rPr>
              <a:t>the</a:t>
            </a:r>
            <a:r>
              <a:rPr lang="en-US" sz="28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Book Antiqua" pitchFamily="18" charset="0"/>
              </a:rPr>
              <a:t>leader</a:t>
            </a:r>
            <a:r>
              <a:rPr lang="en-US" sz="28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Book Antiqua" pitchFamily="18" charset="0"/>
              </a:rPr>
              <a:t>is</a:t>
            </a:r>
            <a:r>
              <a:rPr lang="en-US" sz="28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Book Antiqua" pitchFamily="18" charset="0"/>
              </a:rPr>
              <a:t>(characteristics)</a:t>
            </a:r>
          </a:p>
          <a:p>
            <a:pPr marL="355600" indent="-342900">
              <a:spcBef>
                <a:spcPts val="888"/>
              </a:spcBef>
              <a:buFont typeface="Courier New" pitchFamily="49" charset="0"/>
              <a:buChar char="o"/>
            </a:pPr>
            <a:r>
              <a:rPr lang="en-US" sz="2800" i="1" dirty="0" smtClean="0">
                <a:latin typeface="Book Antiqua" pitchFamily="18" charset="0"/>
              </a:rPr>
              <a:t>Focus</a:t>
            </a:r>
            <a:r>
              <a:rPr lang="en-US" sz="2800" i="1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Book Antiqua" pitchFamily="18" charset="0"/>
              </a:rPr>
              <a:t>on</a:t>
            </a:r>
            <a:r>
              <a:rPr lang="en-US" sz="28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Book Antiqua" pitchFamily="18" charset="0"/>
              </a:rPr>
              <a:t>the</a:t>
            </a:r>
            <a:r>
              <a:rPr lang="en-US" sz="28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Book Antiqua" pitchFamily="18" charset="0"/>
              </a:rPr>
              <a:t>relationship</a:t>
            </a:r>
            <a:r>
              <a:rPr lang="en-US" sz="28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Book Antiqua" pitchFamily="18" charset="0"/>
              </a:rPr>
              <a:t>between</a:t>
            </a:r>
            <a:r>
              <a:rPr lang="en-US" sz="28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Book Antiqua" pitchFamily="18" charset="0"/>
              </a:rPr>
              <a:t>the</a:t>
            </a:r>
            <a:r>
              <a:rPr lang="en-US" sz="28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Book Antiqua" pitchFamily="18" charset="0"/>
              </a:rPr>
              <a:t>leader</a:t>
            </a:r>
            <a:r>
              <a:rPr lang="en-US" sz="28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Book Antiqua" pitchFamily="18" charset="0"/>
              </a:rPr>
              <a:t>and</a:t>
            </a:r>
            <a:r>
              <a:rPr lang="en-US" sz="28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Book Antiqua" pitchFamily="18" charset="0"/>
              </a:rPr>
              <a:t>the</a:t>
            </a:r>
            <a:r>
              <a:rPr lang="en-US" sz="2800" i="1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Book Antiqua" pitchFamily="18" charset="0"/>
              </a:rPr>
              <a:t>followers.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bject 2"/>
          <p:cNvSpPr>
            <a:spLocks/>
          </p:cNvSpPr>
          <p:nvPr/>
        </p:nvSpPr>
        <p:spPr bwMode="auto">
          <a:xfrm>
            <a:off x="0" y="0"/>
            <a:ext cx="609600" cy="4876800"/>
          </a:xfrm>
          <a:custGeom>
            <a:avLst/>
            <a:gdLst/>
            <a:ahLst/>
            <a:cxnLst>
              <a:cxn ang="0">
                <a:pos x="609599" y="0"/>
              </a:cxn>
              <a:cxn ang="0">
                <a:pos x="0" y="0"/>
              </a:cxn>
              <a:cxn ang="0">
                <a:pos x="0" y="4876799"/>
              </a:cxn>
              <a:cxn ang="0">
                <a:pos x="609599" y="4876799"/>
              </a:cxn>
              <a:cxn ang="0">
                <a:pos x="609599" y="0"/>
              </a:cxn>
            </a:cxnLst>
            <a:rect l="0" t="0" r="r" b="b"/>
            <a:pathLst>
              <a:path w="609600" h="4876800">
                <a:moveTo>
                  <a:pt x="609599" y="0"/>
                </a:moveTo>
                <a:lnTo>
                  <a:pt x="0" y="0"/>
                </a:lnTo>
                <a:lnTo>
                  <a:pt x="0" y="4876799"/>
                </a:lnTo>
                <a:lnTo>
                  <a:pt x="609599" y="4876799"/>
                </a:lnTo>
                <a:lnTo>
                  <a:pt x="609599" y="0"/>
                </a:lnTo>
                <a:close/>
              </a:path>
            </a:pathLst>
          </a:custGeom>
          <a:solidFill>
            <a:srgbClr val="CCCC9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2291" name="object 3"/>
          <p:cNvSpPr>
            <a:spLocks/>
          </p:cNvSpPr>
          <p:nvPr/>
        </p:nvSpPr>
        <p:spPr bwMode="auto">
          <a:xfrm>
            <a:off x="6858000" y="1417638"/>
            <a:ext cx="1828800" cy="182562"/>
          </a:xfrm>
          <a:custGeom>
            <a:avLst/>
            <a:gdLst/>
            <a:ahLst/>
            <a:cxnLst>
              <a:cxn ang="0">
                <a:pos x="1828799" y="0"/>
              </a:cxn>
              <a:cxn ang="0">
                <a:pos x="0" y="0"/>
              </a:cxn>
              <a:cxn ang="0">
                <a:pos x="0" y="182879"/>
              </a:cxn>
              <a:cxn ang="0">
                <a:pos x="1828799" y="182879"/>
              </a:cxn>
              <a:cxn ang="0">
                <a:pos x="1828799" y="0"/>
              </a:cxn>
            </a:cxnLst>
            <a:rect l="0" t="0" r="r" b="b"/>
            <a:pathLst>
              <a:path w="1828800" h="182880">
                <a:moveTo>
                  <a:pt x="1828799" y="0"/>
                </a:moveTo>
                <a:lnTo>
                  <a:pt x="0" y="0"/>
                </a:lnTo>
                <a:lnTo>
                  <a:pt x="0" y="182879"/>
                </a:lnTo>
                <a:lnTo>
                  <a:pt x="1828799" y="182879"/>
                </a:lnTo>
                <a:lnTo>
                  <a:pt x="1828799" y="0"/>
                </a:lnTo>
                <a:close/>
              </a:path>
            </a:pathLst>
          </a:custGeom>
          <a:solidFill>
            <a:srgbClr val="B1B1B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2292" name="object 4"/>
          <p:cNvSpPr>
            <a:spLocks/>
          </p:cNvSpPr>
          <p:nvPr/>
        </p:nvSpPr>
        <p:spPr bwMode="auto">
          <a:xfrm>
            <a:off x="381000" y="1493838"/>
            <a:ext cx="83058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305799" y="0"/>
              </a:cxn>
            </a:cxnLst>
            <a:rect l="0" t="0" r="r" b="b"/>
            <a:pathLst>
              <a:path w="8305800">
                <a:moveTo>
                  <a:pt x="0" y="0"/>
                </a:moveTo>
                <a:lnTo>
                  <a:pt x="8305799" y="0"/>
                </a:lnTo>
              </a:path>
            </a:pathLst>
          </a:custGeom>
          <a:noFill/>
          <a:ln w="19048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12293" name="object 5"/>
          <p:cNvSpPr>
            <a:spLocks/>
          </p:cNvSpPr>
          <p:nvPr/>
        </p:nvSpPr>
        <p:spPr bwMode="auto">
          <a:xfrm>
            <a:off x="0" y="4876800"/>
            <a:ext cx="6096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09599" y="0"/>
              </a:cxn>
            </a:cxnLst>
            <a:rect l="0" t="0" r="r" b="b"/>
            <a:pathLst>
              <a:path w="609600">
                <a:moveTo>
                  <a:pt x="0" y="0"/>
                </a:moveTo>
                <a:lnTo>
                  <a:pt x="609599" y="0"/>
                </a:lnTo>
              </a:path>
            </a:pathLst>
          </a:custGeom>
          <a:noFill/>
          <a:ln w="44207">
            <a:solidFill>
              <a:srgbClr val="32003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92188" y="352425"/>
            <a:ext cx="7159625" cy="1169551"/>
          </a:xfrm>
        </p:spPr>
        <p:txBody>
          <a:bodyPr/>
          <a:lstStyle/>
          <a:p>
            <a:pPr marL="12700" eaLnBrk="1" hangingPunct="1"/>
            <a:r>
              <a:rPr lang="en-US" sz="3800" i="1" dirty="0" smtClean="0">
                <a:latin typeface="Times New Roman" pitchFamily="18" charset="0"/>
                <a:cs typeface="Times New Roman" pitchFamily="18" charset="0"/>
              </a:rPr>
              <a:t>Charismatic Leadership Characteristics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219200" y="2438400"/>
            <a:ext cx="5883275" cy="2154436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sz="2800" i="1" spc="-5" smtClean="0">
                <a:latin typeface="Book Antiqua" pitchFamily="18" charset="0"/>
                <a:cs typeface="Arial"/>
              </a:rPr>
              <a:t>C</a:t>
            </a:r>
            <a:r>
              <a:rPr sz="2800" i="1" smtClean="0">
                <a:latin typeface="Book Antiqua" pitchFamily="18" charset="0"/>
                <a:cs typeface="Arial"/>
              </a:rPr>
              <a:t>h</a:t>
            </a:r>
            <a:r>
              <a:rPr sz="2800" i="1" spc="-5" smtClean="0">
                <a:latin typeface="Book Antiqua" pitchFamily="18" charset="0"/>
                <a:cs typeface="Arial"/>
              </a:rPr>
              <a:t>arism</a:t>
            </a:r>
            <a:r>
              <a:rPr sz="2800" i="1" smtClean="0">
                <a:latin typeface="Book Antiqua" pitchFamily="18" charset="0"/>
                <a:cs typeface="Arial"/>
              </a:rPr>
              <a:t>a</a:t>
            </a:r>
            <a:r>
              <a:rPr sz="2800" i="1" spc="-25" smtClean="0">
                <a:latin typeface="Book Antiqua" pitchFamily="18" charset="0"/>
                <a:cs typeface="Arial"/>
              </a:rPr>
              <a:t>t</a:t>
            </a:r>
            <a:r>
              <a:rPr sz="2800" i="1" spc="5" smtClean="0">
                <a:latin typeface="Book Antiqua" pitchFamily="18" charset="0"/>
                <a:cs typeface="Arial"/>
              </a:rPr>
              <a:t>i</a:t>
            </a:r>
            <a:r>
              <a:rPr sz="2800" i="1" smtClean="0">
                <a:latin typeface="Book Antiqua" pitchFamily="18" charset="0"/>
                <a:cs typeface="Arial"/>
              </a:rPr>
              <a:t>c</a:t>
            </a:r>
            <a:r>
              <a:rPr sz="2800" i="1" spc="90" smtClean="0">
                <a:latin typeface="Book Antiqua" pitchFamily="18" charset="0"/>
                <a:cs typeface="Times New Roman"/>
              </a:rPr>
              <a:t> </a:t>
            </a:r>
            <a:r>
              <a:rPr sz="2800" i="1" spc="5" dirty="0">
                <a:latin typeface="Book Antiqua" pitchFamily="18" charset="0"/>
                <a:cs typeface="Arial"/>
              </a:rPr>
              <a:t>l</a:t>
            </a:r>
            <a:r>
              <a:rPr sz="2800" i="1" spc="-5" dirty="0">
                <a:latin typeface="Book Antiqua" pitchFamily="18" charset="0"/>
                <a:cs typeface="Arial"/>
              </a:rPr>
              <a:t>e</a:t>
            </a:r>
            <a:r>
              <a:rPr sz="2800" i="1" dirty="0">
                <a:latin typeface="Book Antiqua" pitchFamily="18" charset="0"/>
                <a:cs typeface="Arial"/>
              </a:rPr>
              <a:t>a</a:t>
            </a:r>
            <a:r>
              <a:rPr sz="2800" i="1" spc="-5" dirty="0">
                <a:latin typeface="Book Antiqua" pitchFamily="18" charset="0"/>
                <a:cs typeface="Arial"/>
              </a:rPr>
              <a:t>der</a:t>
            </a:r>
            <a:r>
              <a:rPr sz="2800" i="1" dirty="0">
                <a:latin typeface="Book Antiqua" pitchFamily="18" charset="0"/>
                <a:cs typeface="Arial"/>
              </a:rPr>
              <a:t>s</a:t>
            </a:r>
            <a:r>
              <a:rPr sz="2800" i="1" spc="95" dirty="0">
                <a:latin typeface="Book Antiqua" pitchFamily="18" charset="0"/>
                <a:cs typeface="Times New Roman"/>
              </a:rPr>
              <a:t> </a:t>
            </a:r>
            <a:r>
              <a:rPr sz="2800" i="1" spc="-5">
                <a:latin typeface="Book Antiqua" pitchFamily="18" charset="0"/>
                <a:cs typeface="Arial"/>
              </a:rPr>
              <a:t>h</a:t>
            </a:r>
            <a:r>
              <a:rPr sz="2800" i="1" spc="5">
                <a:latin typeface="Book Antiqua" pitchFamily="18" charset="0"/>
                <a:cs typeface="Arial"/>
              </a:rPr>
              <a:t>i</a:t>
            </a:r>
            <a:r>
              <a:rPr sz="2800" i="1" spc="-5">
                <a:latin typeface="Book Antiqua" pitchFamily="18" charset="0"/>
                <a:cs typeface="Arial"/>
              </a:rPr>
              <a:t>g</a:t>
            </a:r>
            <a:r>
              <a:rPr sz="2800" i="1">
                <a:latin typeface="Book Antiqua" pitchFamily="18" charset="0"/>
                <a:cs typeface="Arial"/>
              </a:rPr>
              <a:t>h</a:t>
            </a:r>
            <a:r>
              <a:rPr sz="2800" i="1" spc="90">
                <a:latin typeface="Book Antiqua" pitchFamily="18" charset="0"/>
                <a:cs typeface="Times New Roman"/>
              </a:rPr>
              <a:t> </a:t>
            </a:r>
            <a:r>
              <a:rPr sz="2800" i="1" spc="5" smtClean="0">
                <a:latin typeface="Book Antiqua" pitchFamily="18" charset="0"/>
                <a:cs typeface="Arial"/>
              </a:rPr>
              <a:t>i</a:t>
            </a:r>
            <a:r>
              <a:rPr sz="2800" i="1" smtClean="0">
                <a:latin typeface="Book Antiqua" pitchFamily="18" charset="0"/>
                <a:cs typeface="Arial"/>
              </a:rPr>
              <a:t>n</a:t>
            </a:r>
            <a:endParaRPr lang="en-IN" sz="2800" i="1" dirty="0">
              <a:latin typeface="Book Antiqua" pitchFamily="18" charset="0"/>
              <a:cs typeface="Arial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sz="2800" i="1" spc="-5" smtClean="0">
                <a:latin typeface="Book Antiqua" pitchFamily="18" charset="0"/>
                <a:cs typeface="Arial"/>
              </a:rPr>
              <a:t>D</a:t>
            </a:r>
            <a:r>
              <a:rPr sz="2800" i="1" spc="-15" smtClean="0">
                <a:latin typeface="Book Antiqua" pitchFamily="18" charset="0"/>
                <a:cs typeface="Arial"/>
              </a:rPr>
              <a:t>o</a:t>
            </a:r>
            <a:r>
              <a:rPr sz="2800" i="1" spc="10" smtClean="0">
                <a:latin typeface="Book Antiqua" pitchFamily="18" charset="0"/>
                <a:cs typeface="Arial"/>
              </a:rPr>
              <a:t>m</a:t>
            </a:r>
            <a:r>
              <a:rPr sz="2800" i="1" spc="-5" smtClean="0">
                <a:latin typeface="Book Antiqua" pitchFamily="18" charset="0"/>
                <a:cs typeface="Arial"/>
              </a:rPr>
              <a:t>in</a:t>
            </a:r>
            <a:r>
              <a:rPr sz="2800" i="1" spc="-15" smtClean="0">
                <a:latin typeface="Book Antiqua" pitchFamily="18" charset="0"/>
                <a:cs typeface="Arial"/>
              </a:rPr>
              <a:t>a</a:t>
            </a:r>
            <a:r>
              <a:rPr sz="2800" i="1" spc="-5" smtClean="0">
                <a:latin typeface="Book Antiqua" pitchFamily="18" charset="0"/>
                <a:cs typeface="Arial"/>
              </a:rPr>
              <a:t>nce</a:t>
            </a:r>
            <a:endParaRPr lang="en-IN" sz="2800" i="1" spc="-5" dirty="0">
              <a:latin typeface="Book Antiqua" pitchFamily="18" charset="0"/>
              <a:cs typeface="Arial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sz="2800" i="1" spc="-35" smtClean="0">
                <a:latin typeface="Book Antiqua" pitchFamily="18" charset="0"/>
                <a:cs typeface="Arial"/>
              </a:rPr>
              <a:t>S</a:t>
            </a:r>
            <a:r>
              <a:rPr sz="2800" i="1" spc="-5" smtClean="0">
                <a:latin typeface="Book Antiqua" pitchFamily="18" charset="0"/>
                <a:cs typeface="Arial"/>
              </a:rPr>
              <a:t>el</a:t>
            </a:r>
            <a:r>
              <a:rPr sz="2800" i="1" spc="-10" smtClean="0">
                <a:latin typeface="Book Antiqua" pitchFamily="18" charset="0"/>
                <a:cs typeface="Arial"/>
              </a:rPr>
              <a:t>f</a:t>
            </a:r>
            <a:r>
              <a:rPr sz="2800" i="1" spc="95" smtClean="0">
                <a:latin typeface="Book Antiqua" pitchFamily="18" charset="0"/>
                <a:cs typeface="Times New Roman"/>
              </a:rPr>
              <a:t> </a:t>
            </a:r>
            <a:r>
              <a:rPr sz="2800" i="1" smtClean="0">
                <a:latin typeface="Book Antiqua" pitchFamily="18" charset="0"/>
                <a:cs typeface="Arial"/>
              </a:rPr>
              <a:t>co</a:t>
            </a:r>
            <a:r>
              <a:rPr sz="2800" i="1" spc="-15" smtClean="0">
                <a:latin typeface="Book Antiqua" pitchFamily="18" charset="0"/>
                <a:cs typeface="Arial"/>
              </a:rPr>
              <a:t>n</a:t>
            </a:r>
            <a:r>
              <a:rPr sz="2800" i="1" spc="-10" smtClean="0">
                <a:latin typeface="Book Antiqua" pitchFamily="18" charset="0"/>
                <a:cs typeface="Arial"/>
              </a:rPr>
              <a:t>f</a:t>
            </a:r>
            <a:r>
              <a:rPr sz="2800" i="1" smtClean="0">
                <a:latin typeface="Book Antiqua" pitchFamily="18" charset="0"/>
                <a:cs typeface="Arial"/>
              </a:rPr>
              <a:t>i</a:t>
            </a:r>
            <a:r>
              <a:rPr sz="2800" i="1" spc="-15" smtClean="0">
                <a:latin typeface="Book Antiqua" pitchFamily="18" charset="0"/>
                <a:cs typeface="Arial"/>
              </a:rPr>
              <a:t>de</a:t>
            </a:r>
            <a:r>
              <a:rPr sz="2800" i="1" spc="-5" smtClean="0">
                <a:latin typeface="Book Antiqua" pitchFamily="18" charset="0"/>
                <a:cs typeface="Arial"/>
              </a:rPr>
              <a:t>nce</a:t>
            </a:r>
            <a:endParaRPr lang="en-IN" sz="2800" i="1" spc="-5" dirty="0">
              <a:latin typeface="Book Antiqua" pitchFamily="18" charset="0"/>
              <a:cs typeface="Arial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sz="2800" i="1" spc="-5" smtClean="0">
                <a:latin typeface="Book Antiqua" pitchFamily="18" charset="0"/>
                <a:cs typeface="Arial"/>
              </a:rPr>
              <a:t>N</a:t>
            </a:r>
            <a:r>
              <a:rPr sz="2800" i="1" spc="-15" smtClean="0">
                <a:latin typeface="Book Antiqua" pitchFamily="18" charset="0"/>
                <a:cs typeface="Arial"/>
              </a:rPr>
              <a:t>ee</a:t>
            </a:r>
            <a:r>
              <a:rPr sz="2800" i="1" smtClean="0">
                <a:latin typeface="Book Antiqua" pitchFamily="18" charset="0"/>
                <a:cs typeface="Arial"/>
              </a:rPr>
              <a:t>d</a:t>
            </a:r>
            <a:r>
              <a:rPr sz="2800" i="1" spc="85" smtClean="0">
                <a:latin typeface="Book Antiqua" pitchFamily="18" charset="0"/>
                <a:cs typeface="Times New Roman"/>
              </a:rPr>
              <a:t> </a:t>
            </a:r>
            <a:r>
              <a:rPr sz="2800" i="1" spc="-10">
                <a:latin typeface="Book Antiqua" pitchFamily="18" charset="0"/>
                <a:cs typeface="Arial"/>
              </a:rPr>
              <a:t>f</a:t>
            </a:r>
            <a:r>
              <a:rPr sz="2800" i="1" spc="-5">
                <a:latin typeface="Book Antiqua" pitchFamily="18" charset="0"/>
                <a:cs typeface="Arial"/>
              </a:rPr>
              <a:t>o</a:t>
            </a:r>
            <a:r>
              <a:rPr sz="2800" i="1">
                <a:latin typeface="Book Antiqua" pitchFamily="18" charset="0"/>
                <a:cs typeface="Arial"/>
              </a:rPr>
              <a:t>r</a:t>
            </a:r>
            <a:r>
              <a:rPr sz="2800" i="1" spc="80">
                <a:latin typeface="Book Antiqua" pitchFamily="18" charset="0"/>
                <a:cs typeface="Times New Roman"/>
              </a:rPr>
              <a:t> </a:t>
            </a:r>
            <a:r>
              <a:rPr sz="2800" i="1" smtClean="0">
                <a:latin typeface="Book Antiqua" pitchFamily="18" charset="0"/>
                <a:cs typeface="Arial"/>
              </a:rPr>
              <a:t>i</a:t>
            </a:r>
            <a:r>
              <a:rPr sz="2800" i="1" spc="-15" smtClean="0">
                <a:latin typeface="Book Antiqua" pitchFamily="18" charset="0"/>
                <a:cs typeface="Arial"/>
              </a:rPr>
              <a:t>n</a:t>
            </a:r>
            <a:r>
              <a:rPr sz="2800" i="1" spc="-10" smtClean="0">
                <a:latin typeface="Book Antiqua" pitchFamily="18" charset="0"/>
                <a:cs typeface="Arial"/>
              </a:rPr>
              <a:t>f</a:t>
            </a:r>
            <a:r>
              <a:rPr sz="2800" i="1" smtClean="0">
                <a:latin typeface="Book Antiqua" pitchFamily="18" charset="0"/>
                <a:cs typeface="Arial"/>
              </a:rPr>
              <a:t>l</a:t>
            </a:r>
            <a:r>
              <a:rPr sz="2800" i="1" spc="-15" smtClean="0">
                <a:latin typeface="Book Antiqua" pitchFamily="18" charset="0"/>
                <a:cs typeface="Arial"/>
              </a:rPr>
              <a:t>ue</a:t>
            </a:r>
            <a:r>
              <a:rPr sz="2800" i="1" spc="-5" smtClean="0">
                <a:latin typeface="Book Antiqua" pitchFamily="18" charset="0"/>
                <a:cs typeface="Arial"/>
              </a:rPr>
              <a:t>nce</a:t>
            </a:r>
            <a:endParaRPr lang="en-IN" sz="2800" i="1" spc="-5" dirty="0">
              <a:latin typeface="Book Antiqua" pitchFamily="18" charset="0"/>
              <a:cs typeface="Arial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sz="2800" i="1" spc="-35" smtClean="0">
                <a:latin typeface="Book Antiqua" pitchFamily="18" charset="0"/>
                <a:cs typeface="Arial"/>
              </a:rPr>
              <a:t>B</a:t>
            </a:r>
            <a:r>
              <a:rPr sz="2800" i="1" spc="-5" smtClean="0">
                <a:latin typeface="Book Antiqua" pitchFamily="18" charset="0"/>
                <a:cs typeface="Arial"/>
              </a:rPr>
              <a:t>el</a:t>
            </a:r>
            <a:r>
              <a:rPr sz="2800" i="1" smtClean="0">
                <a:latin typeface="Book Antiqua" pitchFamily="18" charset="0"/>
                <a:cs typeface="Arial"/>
              </a:rPr>
              <a:t>i</a:t>
            </a:r>
            <a:r>
              <a:rPr sz="2800" i="1" spc="-25" smtClean="0">
                <a:latin typeface="Book Antiqua" pitchFamily="18" charset="0"/>
                <a:cs typeface="Arial"/>
              </a:rPr>
              <a:t>e</a:t>
            </a:r>
            <a:r>
              <a:rPr sz="2800" i="1" spc="-10" smtClean="0">
                <a:latin typeface="Book Antiqua" pitchFamily="18" charset="0"/>
                <a:cs typeface="Arial"/>
              </a:rPr>
              <a:t>f</a:t>
            </a:r>
            <a:r>
              <a:rPr sz="2800" i="1" spc="85" smtClean="0">
                <a:latin typeface="Book Antiqua" pitchFamily="18" charset="0"/>
                <a:cs typeface="Times New Roman"/>
              </a:rPr>
              <a:t> </a:t>
            </a:r>
            <a:r>
              <a:rPr sz="2800" i="1" dirty="0">
                <a:latin typeface="Book Antiqua" pitchFamily="18" charset="0"/>
                <a:cs typeface="Arial"/>
              </a:rPr>
              <a:t>in</a:t>
            </a:r>
            <a:r>
              <a:rPr sz="2800" i="1" spc="80" dirty="0">
                <a:latin typeface="Book Antiqua" pitchFamily="18" charset="0"/>
                <a:cs typeface="Times New Roman"/>
              </a:rPr>
              <a:t> </a:t>
            </a:r>
            <a:r>
              <a:rPr sz="2800" i="1" spc="-15" dirty="0">
                <a:latin typeface="Book Antiqua" pitchFamily="18" charset="0"/>
                <a:cs typeface="Arial"/>
              </a:rPr>
              <a:t>o</a:t>
            </a:r>
            <a:r>
              <a:rPr sz="2800" i="1" spc="-5" dirty="0">
                <a:latin typeface="Book Antiqua" pitchFamily="18" charset="0"/>
                <a:cs typeface="Arial"/>
              </a:rPr>
              <a:t>w</a:t>
            </a:r>
            <a:r>
              <a:rPr sz="2800" i="1" dirty="0">
                <a:latin typeface="Book Antiqua" pitchFamily="18" charset="0"/>
                <a:cs typeface="Arial"/>
              </a:rPr>
              <a:t>n</a:t>
            </a:r>
            <a:r>
              <a:rPr sz="2800" i="1" spc="80" dirty="0">
                <a:latin typeface="Book Antiqua" pitchFamily="18" charset="0"/>
                <a:cs typeface="Times New Roman"/>
              </a:rPr>
              <a:t> </a:t>
            </a:r>
            <a:r>
              <a:rPr sz="2800" i="1" dirty="0">
                <a:latin typeface="Book Antiqua" pitchFamily="18" charset="0"/>
                <a:cs typeface="Arial"/>
              </a:rPr>
              <a:t>v</a:t>
            </a:r>
            <a:r>
              <a:rPr sz="2800" i="1" spc="-15" dirty="0">
                <a:latin typeface="Book Antiqua" pitchFamily="18" charset="0"/>
                <a:cs typeface="Arial"/>
              </a:rPr>
              <a:t>a</a:t>
            </a:r>
            <a:r>
              <a:rPr sz="2800" i="1" spc="-5" dirty="0">
                <a:latin typeface="Book Antiqua" pitchFamily="18" charset="0"/>
                <a:cs typeface="Arial"/>
              </a:rPr>
              <a:t>lu</a:t>
            </a:r>
            <a:r>
              <a:rPr sz="2800" i="1" spc="-15" dirty="0">
                <a:latin typeface="Book Antiqua" pitchFamily="18" charset="0"/>
                <a:cs typeface="Arial"/>
              </a:rPr>
              <a:t>e</a:t>
            </a:r>
            <a:r>
              <a:rPr sz="2800" i="1" dirty="0">
                <a:latin typeface="Book Antiqua" pitchFamily="18" charset="0"/>
                <a:cs typeface="Arial"/>
              </a:rPr>
              <a:t>s</a:t>
            </a:r>
            <a:endParaRPr sz="2800" i="1">
              <a:latin typeface="Book Antiqua" pitchFamily="18" charset="0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770</Words>
  <Application>Microsoft Office PowerPoint</Application>
  <PresentationFormat>On-screen Show (4:3)</PresentationFormat>
  <Paragraphs>140</Paragraphs>
  <Slides>22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Slide 1</vt:lpstr>
      <vt:lpstr>Slide 2</vt:lpstr>
      <vt:lpstr>Slide 3</vt:lpstr>
      <vt:lpstr>Power</vt:lpstr>
      <vt:lpstr>Halpert’s dimensions</vt:lpstr>
      <vt:lpstr>Leadership from a systemic and</vt:lpstr>
      <vt:lpstr>Leadership from a systemic and</vt:lpstr>
      <vt:lpstr>Charismatic Leadership</vt:lpstr>
      <vt:lpstr>Charismatic Leadership Characteristics</vt:lpstr>
      <vt:lpstr>Slide 10</vt:lpstr>
      <vt:lpstr>Follower Behaviors</vt:lpstr>
      <vt:lpstr>The Result</vt:lpstr>
      <vt:lpstr>Slide 13</vt:lpstr>
      <vt:lpstr>Slide 14</vt:lpstr>
      <vt:lpstr>Transactional Leadership</vt:lpstr>
      <vt:lpstr>Transactional Leadership</vt:lpstr>
      <vt:lpstr>Slide 17</vt:lpstr>
      <vt:lpstr>Transformational leadership</vt:lpstr>
      <vt:lpstr>Transforming the culture</vt:lpstr>
      <vt:lpstr>Slide 20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ADMIN</cp:lastModifiedBy>
  <cp:revision>30</cp:revision>
  <dcterms:created xsi:type="dcterms:W3CDTF">2017-11-11T03:39:32Z</dcterms:created>
  <dcterms:modified xsi:type="dcterms:W3CDTF">2018-04-09T17:09:09Z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2017-11-11T00:00:00Z</vt:filetime>
  </property>
  <property fmtid="{D5CDD505-2E9C-101B-9397-08002B2CF9AE}" pid="3" name="LastSaved">
    <vt:filetime>2017-11-11T00:00:00Z</vt:filetime>
  </property>
</Properties>
</file>