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F0C2-4B4E-4981-AE0F-E975AA7C61A3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9371-65CA-400F-8D92-0A206EDEA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F0C2-4B4E-4981-AE0F-E975AA7C61A3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9371-65CA-400F-8D92-0A206EDEA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F0C2-4B4E-4981-AE0F-E975AA7C61A3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9371-65CA-400F-8D92-0A206EDEA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F0C2-4B4E-4981-AE0F-E975AA7C61A3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9371-65CA-400F-8D92-0A206EDEA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F0C2-4B4E-4981-AE0F-E975AA7C61A3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9371-65CA-400F-8D92-0A206EDEA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F0C2-4B4E-4981-AE0F-E975AA7C61A3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9371-65CA-400F-8D92-0A206EDEAC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F0C2-4B4E-4981-AE0F-E975AA7C61A3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9371-65CA-400F-8D92-0A206EDEA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F0C2-4B4E-4981-AE0F-E975AA7C61A3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9371-65CA-400F-8D92-0A206EDEA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F0C2-4B4E-4981-AE0F-E975AA7C61A3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9371-65CA-400F-8D92-0A206EDEA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F0C2-4B4E-4981-AE0F-E975AA7C61A3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9C9371-65CA-400F-8D92-0A206EDEA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F0C2-4B4E-4981-AE0F-E975AA7C61A3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C9371-65CA-400F-8D92-0A206EDEA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DF8F0C2-4B4E-4981-AE0F-E975AA7C61A3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09C9371-65CA-400F-8D92-0A206EDEA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" dirty="0" smtClean="0"/>
              <a:t>HS300 MODULE 6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Leaders Vs. managers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357686" y="5715017"/>
            <a:ext cx="457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en-IN" sz="1600" dirty="0" smtClean="0"/>
              <a:t>Prof. Baiju B.S</a:t>
            </a:r>
          </a:p>
          <a:p>
            <a:pPr algn="r">
              <a:buNone/>
            </a:pPr>
            <a:r>
              <a:rPr lang="en-IN" sz="1600" dirty="0" smtClean="0"/>
              <a:t>HOD, Dept.of Applied Sciences</a:t>
            </a:r>
          </a:p>
          <a:p>
            <a:pPr algn="r">
              <a:buNone/>
            </a:pPr>
            <a:r>
              <a:rPr lang="en-IN" sz="1600" dirty="0" smtClean="0"/>
              <a:t>MEA Engineering </a:t>
            </a:r>
            <a:r>
              <a:rPr lang="en-IN" sz="1600" dirty="0" smtClean="0"/>
              <a:t>College</a:t>
            </a:r>
          </a:p>
          <a:p>
            <a:pPr algn="r">
              <a:buNone/>
            </a:pPr>
            <a:r>
              <a:rPr lang="en-IN" sz="1600" dirty="0" smtClean="0"/>
              <a:t>bsbaiju@gmail.com</a:t>
            </a:r>
          </a:p>
          <a:p>
            <a:pPr algn="r">
              <a:buNone/>
            </a:pP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xmlns="" val="871632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Japanese Leadership styles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524000"/>
            <a:ext cx="7520940" cy="3156477"/>
          </a:xfrm>
        </p:spPr>
        <p:txBody>
          <a:bodyPr/>
          <a:lstStyle/>
          <a:p>
            <a:r>
              <a:rPr lang="en-US" sz="2000" i="1" dirty="0" smtClean="0"/>
              <a:t>Second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Minimizes Status differences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Same uniform for all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Employees are referred as associates no designation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No special privileges </a:t>
            </a:r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xmlns="" val="2974882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Japanese Leadership styles</a:t>
            </a:r>
            <a:br>
              <a:rPr lang="en-US" i="1" dirty="0"/>
            </a:b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i="1" dirty="0" smtClean="0"/>
              <a:t>Third</a:t>
            </a:r>
          </a:p>
          <a:p>
            <a:endParaRPr lang="en-US" sz="2000" i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Share lot of information with employees at all levels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Workers are informed about company goals &amp; plans</a:t>
            </a:r>
          </a:p>
          <a:p>
            <a:pPr marL="0" indent="0"/>
            <a:r>
              <a:rPr lang="en-US" sz="2000" i="1" dirty="0" smtClean="0"/>
              <a:t>Fourth</a:t>
            </a:r>
          </a:p>
          <a:p>
            <a:pPr marL="0" indent="0"/>
            <a:endParaRPr lang="en-US" sz="2000" i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Participate in decision making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Form quality circle</a:t>
            </a:r>
          </a:p>
          <a:p>
            <a:pPr marL="0" indent="0"/>
            <a:endParaRPr lang="en-US" sz="2000" b="0" i="1" dirty="0"/>
          </a:p>
        </p:txBody>
      </p:sp>
    </p:spTree>
    <p:extLst>
      <p:ext uri="{BB962C8B-B14F-4D97-AF65-F5344CB8AC3E}">
        <p14:creationId xmlns:p14="http://schemas.microsoft.com/office/powerpoint/2010/main" xmlns="" val="1928739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Leaders vs. Managers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23368721"/>
              </p:ext>
            </p:extLst>
          </p:nvPr>
        </p:nvGraphicFramePr>
        <p:xfrm>
          <a:off x="822325" y="1100138"/>
          <a:ext cx="752157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0788"/>
                <a:gridCol w="37607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Managers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Leaders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</a:t>
                      </a:r>
                      <a:r>
                        <a:rPr lang="en-US" baseline="0" dirty="0" smtClean="0"/>
                        <a:t> Policies &amp; Procedures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 vision &amp; Strategy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Direct &amp;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Motivate &amp;</a:t>
                      </a:r>
                      <a:r>
                        <a:rPr lang="en-US" baseline="0" dirty="0" smtClean="0"/>
                        <a:t> Inspire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Explain “What we have to do”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Where we are going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Concerned with here and 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Concerned with long view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 oriented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Vision</a:t>
                      </a:r>
                      <a:r>
                        <a:rPr lang="en-US" baseline="0" dirty="0" smtClean="0"/>
                        <a:t> oriented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Concerned with projects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Concerned with people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Doing things right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Doing the right things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50642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000" b="0" dirty="0" smtClean="0"/>
          </a:p>
          <a:p>
            <a:pPr algn="just"/>
            <a:endParaRPr lang="en-US" sz="2000" b="0" dirty="0"/>
          </a:p>
          <a:p>
            <a:pPr algn="just"/>
            <a:r>
              <a:rPr lang="en-US" sz="2000" b="0" i="1" dirty="0" smtClean="0"/>
              <a:t>According to Koontz and O'Donnell “Leadership is generally defined as influence, the art of process of influencing people so that they will strive willingly towards the achievement of group goals</a:t>
            </a:r>
            <a:endParaRPr lang="en-US" sz="2000" b="0" i="1" dirty="0"/>
          </a:p>
        </p:txBody>
      </p:sp>
    </p:spTree>
    <p:extLst>
      <p:ext uri="{BB962C8B-B14F-4D97-AF65-F5344CB8AC3E}">
        <p14:creationId xmlns:p14="http://schemas.microsoft.com/office/powerpoint/2010/main" xmlns="" val="62080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Leadership Styles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Autocrat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Democratic Leader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Laissez fair or Free Rein Leader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Task or Production Oriented Leader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People Oriented Leader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Japanese Leadership styles</a:t>
            </a:r>
            <a:endParaRPr lang="en-US" sz="2000" b="0" i="1" dirty="0"/>
          </a:p>
        </p:txBody>
      </p:sp>
    </p:spTree>
    <p:extLst>
      <p:ext uri="{BB962C8B-B14F-4D97-AF65-F5344CB8AC3E}">
        <p14:creationId xmlns:p14="http://schemas.microsoft.com/office/powerpoint/2010/main" xmlns="" val="2646200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Autocrat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0" i="1" dirty="0" smtClean="0"/>
              <a:t>Self centered &amp; Work centered</a:t>
            </a:r>
          </a:p>
          <a:p>
            <a:pPr>
              <a:buFont typeface="Wingdings" pitchFamily="2" charset="2"/>
              <a:buChar char="v"/>
            </a:pPr>
            <a:r>
              <a:rPr lang="en-US" b="0" i="1" dirty="0" smtClean="0"/>
              <a:t>Concentrates on Power &amp; Authority</a:t>
            </a:r>
          </a:p>
          <a:p>
            <a:pPr>
              <a:buFont typeface="Wingdings" pitchFamily="2" charset="2"/>
              <a:buChar char="v"/>
            </a:pPr>
            <a:r>
              <a:rPr lang="en-US" b="0" i="1" dirty="0" smtClean="0"/>
              <a:t>Stress more on Punishment &amp; Penalties</a:t>
            </a:r>
          </a:p>
          <a:p>
            <a:pPr>
              <a:buFont typeface="Wingdings" pitchFamily="2" charset="2"/>
              <a:buChar char="v"/>
            </a:pPr>
            <a:r>
              <a:rPr lang="en-US" b="0" i="1" dirty="0" smtClean="0"/>
              <a:t>Negative Motivation oriented</a:t>
            </a:r>
          </a:p>
          <a:p>
            <a:pPr>
              <a:buFont typeface="Wingdings" pitchFamily="2" charset="2"/>
              <a:buChar char="v"/>
            </a:pPr>
            <a:r>
              <a:rPr lang="en-US" b="0" i="1" dirty="0" smtClean="0"/>
              <a:t>Followers are afraid</a:t>
            </a:r>
          </a:p>
          <a:p>
            <a:pPr>
              <a:buFont typeface="Wingdings" pitchFamily="2" charset="2"/>
              <a:buChar char="v"/>
            </a:pPr>
            <a:r>
              <a:rPr lang="en-US" b="0" i="1" dirty="0" smtClean="0"/>
              <a:t>Leads to frustration, Dissatisfaction, Fear &amp; Conflict</a:t>
            </a:r>
          </a:p>
          <a:p>
            <a:pPr marL="0" indent="0"/>
            <a:endParaRPr lang="en-US" b="0" i="1" dirty="0"/>
          </a:p>
          <a:p>
            <a:pPr marL="0" indent="0"/>
            <a:r>
              <a:rPr lang="en-US" b="0" i="1" u="sng" dirty="0" smtClean="0">
                <a:solidFill>
                  <a:srgbClr val="FF0000"/>
                </a:solidFill>
              </a:rPr>
              <a:t>Benevolent Autocrat </a:t>
            </a:r>
            <a:r>
              <a:rPr lang="en-US" b="0" i="1" dirty="0" smtClean="0">
                <a:solidFill>
                  <a:srgbClr val="FF0000"/>
                </a:solidFill>
              </a:rPr>
              <a:t>: </a:t>
            </a:r>
            <a:r>
              <a:rPr lang="en-US" b="0" i="1" dirty="0" smtClean="0"/>
              <a:t>An autocratic leader with some good qualities like, helping poor, Kindness in mind, God fearing…etc..</a:t>
            </a:r>
          </a:p>
          <a:p>
            <a:pPr marL="0" indent="0"/>
            <a:r>
              <a:rPr lang="en-US" b="0" i="1" u="sng" dirty="0" smtClean="0">
                <a:solidFill>
                  <a:srgbClr val="FF0000"/>
                </a:solidFill>
              </a:rPr>
              <a:t>Tough Autocrat </a:t>
            </a:r>
            <a:r>
              <a:rPr lang="en-US" b="0" i="1" dirty="0" smtClean="0">
                <a:solidFill>
                  <a:srgbClr val="FF0000"/>
                </a:solidFill>
              </a:rPr>
              <a:t>: </a:t>
            </a:r>
            <a:r>
              <a:rPr lang="en-US" b="0" i="1" dirty="0" smtClean="0"/>
              <a:t>Autocratic leader with crooked mind &amp; negative thinking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xmlns="" val="793503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Democratic Leader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Decentralized Authority</a:t>
            </a:r>
          </a:p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Encourages participation of subordinates in decision making</a:t>
            </a:r>
          </a:p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Give prominence to cooperation, involvement, communication, ideas, team spirit among members</a:t>
            </a:r>
          </a:p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Make use of full talents &amp; abilities of members</a:t>
            </a:r>
          </a:p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Rewards &amp; Appreciations to employees</a:t>
            </a:r>
          </a:p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Increased job satisfaction and job performance</a:t>
            </a:r>
          </a:p>
          <a:p>
            <a:pPr>
              <a:buFont typeface="Wingdings" pitchFamily="2" charset="2"/>
              <a:buChar char="v"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xmlns="" val="3738179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Laissez </a:t>
            </a:r>
            <a:r>
              <a:rPr lang="en-US" i="1" dirty="0" smtClean="0"/>
              <a:t>- fair </a:t>
            </a:r>
            <a:r>
              <a:rPr lang="en-US" i="1" dirty="0"/>
              <a:t>or </a:t>
            </a:r>
            <a:r>
              <a:rPr lang="en-US" i="1" dirty="0" smtClean="0"/>
              <a:t>free Rein </a:t>
            </a:r>
            <a:r>
              <a:rPr lang="en-US" i="1" dirty="0"/>
              <a:t>Leader</a:t>
            </a:r>
            <a:br>
              <a:rPr lang="en-US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There are no Leaders at all</a:t>
            </a:r>
          </a:p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Group plays a dominant role</a:t>
            </a:r>
          </a:p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Sets own goals &amp; Solves its own problems</a:t>
            </a:r>
          </a:p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They motivate themselves</a:t>
            </a:r>
          </a:p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Members have a freedom to decide their own goals</a:t>
            </a:r>
          </a:p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No one is there to appreciate the members</a:t>
            </a:r>
            <a:endParaRPr lang="en-US" sz="2000" b="0" i="1" dirty="0"/>
          </a:p>
        </p:txBody>
      </p:sp>
    </p:spTree>
    <p:extLst>
      <p:ext uri="{BB962C8B-B14F-4D97-AF65-F5344CB8AC3E}">
        <p14:creationId xmlns:p14="http://schemas.microsoft.com/office/powerpoint/2010/main" xmlns="" val="2171535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Task or Production Oriented Leader</a:t>
            </a:r>
            <a:br>
              <a:rPr lang="en-US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en-US" sz="2000" b="0" dirty="0" smtClean="0"/>
          </a:p>
          <a:p>
            <a:pPr>
              <a:buFont typeface="Wingdings" pitchFamily="2" charset="2"/>
              <a:buChar char="v"/>
            </a:pPr>
            <a:endParaRPr lang="en-US" sz="2000" b="0" dirty="0"/>
          </a:p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Focus on Job to be done</a:t>
            </a:r>
          </a:p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Induce to concentrate on the Job</a:t>
            </a:r>
          </a:p>
          <a:p>
            <a:pPr>
              <a:buFont typeface="Wingdings" pitchFamily="2" charset="2"/>
              <a:buChar char="v"/>
            </a:pPr>
            <a:r>
              <a:rPr lang="en-US" sz="2000" b="0" i="1" dirty="0" smtClean="0"/>
              <a:t>Bother about Production, Productivity, and Product</a:t>
            </a:r>
          </a:p>
          <a:p>
            <a:pPr>
              <a:buFont typeface="Wingdings" pitchFamily="2" charset="2"/>
              <a:buChar char="v"/>
            </a:pPr>
            <a:endParaRPr lang="en-US" sz="2000" b="0" i="1" dirty="0"/>
          </a:p>
        </p:txBody>
      </p:sp>
    </p:spTree>
    <p:extLst>
      <p:ext uri="{BB962C8B-B14F-4D97-AF65-F5344CB8AC3E}">
        <p14:creationId xmlns:p14="http://schemas.microsoft.com/office/powerpoint/2010/main" xmlns="" val="40593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People Oriented Leader</a:t>
            </a:r>
            <a:br>
              <a:rPr lang="en-US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133600"/>
            <a:ext cx="7520940" cy="254687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000" b="0" dirty="0" smtClean="0"/>
              <a:t>Stress more on reducing tension</a:t>
            </a:r>
          </a:p>
          <a:p>
            <a:pPr>
              <a:buFont typeface="Wingdings" pitchFamily="2" charset="2"/>
              <a:buChar char="v"/>
            </a:pPr>
            <a:r>
              <a:rPr lang="en-US" sz="2000" b="0" dirty="0" smtClean="0"/>
              <a:t>Makes Job pleasant &amp; Happy</a:t>
            </a:r>
          </a:p>
          <a:p>
            <a:pPr>
              <a:buFont typeface="Wingdings" pitchFamily="2" charset="2"/>
              <a:buChar char="v"/>
            </a:pPr>
            <a:r>
              <a:rPr lang="en-US" sz="2000" b="0" dirty="0" smtClean="0"/>
              <a:t>Leaders get the support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xmlns="" val="1506220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Japanese Leadership styles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7886700" cy="357984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000" b="0" dirty="0" smtClean="0"/>
          </a:p>
          <a:p>
            <a:pPr marL="0" indent="0"/>
            <a:r>
              <a:rPr lang="en-US" sz="2000" i="1" dirty="0" smtClean="0"/>
              <a:t>First</a:t>
            </a:r>
            <a:endParaRPr lang="en-US" sz="2000" i="1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Well being of the employees, Human Assets are most important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Managers are selected based on the quality of having best relationship with employees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i="1" dirty="0" smtClean="0"/>
              <a:t>Company sponsored cultural, athletic &amp; recreational activities are held</a:t>
            </a:r>
          </a:p>
          <a:p>
            <a:endParaRPr lang="en-US" sz="2000" b="0" dirty="0" smtClean="0"/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xmlns="" val="3242171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159</TotalTime>
  <Words>416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Angles</vt:lpstr>
      <vt:lpstr>HS300 MODULE 6  Leaders Vs. managers</vt:lpstr>
      <vt:lpstr>Leadership</vt:lpstr>
      <vt:lpstr>Leadership Styles</vt:lpstr>
      <vt:lpstr>Autocrat</vt:lpstr>
      <vt:lpstr>Democratic Leader </vt:lpstr>
      <vt:lpstr>Laissez - fair or free Rein Leader </vt:lpstr>
      <vt:lpstr>Task or Production Oriented Leader </vt:lpstr>
      <vt:lpstr>People Oriented Leader </vt:lpstr>
      <vt:lpstr>Japanese Leadership styles </vt:lpstr>
      <vt:lpstr>Japanese Leadership styles </vt:lpstr>
      <vt:lpstr>Japanese Leadership styles </vt:lpstr>
      <vt:lpstr>Leaders vs. Managers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 Vs. managers</dc:title>
  <dc:creator>mea</dc:creator>
  <cp:lastModifiedBy>ADMIN</cp:lastModifiedBy>
  <cp:revision>18</cp:revision>
  <dcterms:created xsi:type="dcterms:W3CDTF">2017-11-21T08:22:28Z</dcterms:created>
  <dcterms:modified xsi:type="dcterms:W3CDTF">2018-04-09T17:07:36Z</dcterms:modified>
</cp:coreProperties>
</file>