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56" r:id="rId3"/>
    <p:sldId id="257" r:id="rId4"/>
    <p:sldId id="258" r:id="rId5"/>
    <p:sldId id="264" r:id="rId6"/>
    <p:sldId id="259" r:id="rId7"/>
    <p:sldId id="260" r:id="rId8"/>
    <p:sldId id="261" r:id="rId9"/>
    <p:sldId id="262" r:id="rId10"/>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00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3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338" name="Group 2">
            <a:extLst>
              <a:ext uri="{FF2B5EF4-FFF2-40B4-BE49-F238E27FC236}">
                <a16:creationId xmlns:a16="http://schemas.microsoft.com/office/drawing/2014/main" id="{93F3BCD2-81F1-4863-BA8A-DB0256FCA572}"/>
              </a:ext>
            </a:extLst>
          </p:cNvPr>
          <p:cNvGrpSpPr>
            <a:grpSpLocks/>
          </p:cNvGrpSpPr>
          <p:nvPr/>
        </p:nvGrpSpPr>
        <p:grpSpPr bwMode="auto">
          <a:xfrm>
            <a:off x="0" y="0"/>
            <a:ext cx="8458200" cy="5943600"/>
            <a:chOff x="0" y="0"/>
            <a:chExt cx="5328" cy="3744"/>
          </a:xfrm>
        </p:grpSpPr>
        <p:sp>
          <p:nvSpPr>
            <p:cNvPr id="14339" name="Freeform 3">
              <a:extLst>
                <a:ext uri="{FF2B5EF4-FFF2-40B4-BE49-F238E27FC236}">
                  <a16:creationId xmlns:a16="http://schemas.microsoft.com/office/drawing/2014/main" id="{85FA5384-AFD8-4F9F-97C0-BA83BD9EA7C1}"/>
                </a:ext>
              </a:extLst>
            </p:cNvPr>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0" name="Freeform 4">
              <a:extLst>
                <a:ext uri="{FF2B5EF4-FFF2-40B4-BE49-F238E27FC236}">
                  <a16:creationId xmlns:a16="http://schemas.microsoft.com/office/drawing/2014/main" id="{F6B62B78-971A-4A4A-A664-7E5C464FE759}"/>
                </a:ext>
              </a:extLst>
            </p:cNvPr>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Lst>
              <a:ahLst/>
              <a:cxnLst>
                <a:cxn ang="0">
                  <a:pos x="T0" y="T1"/>
                </a:cxn>
                <a:cxn ang="0">
                  <a:pos x="T2" y="T3"/>
                </a:cxn>
                <a:cxn ang="0">
                  <a:pos x="T4" y="T5"/>
                </a:cxn>
                <a:cxn ang="0">
                  <a:pos x="T6" y="T7"/>
                </a:cxn>
                <a:cxn ang="0">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341" name="Rectangle 5">
            <a:extLst>
              <a:ext uri="{FF2B5EF4-FFF2-40B4-BE49-F238E27FC236}">
                <a16:creationId xmlns:a16="http://schemas.microsoft.com/office/drawing/2014/main" id="{3EE675AB-F989-4F4E-92F9-FF69A8AEB211}"/>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IN" altLang="en-US" noProof="0"/>
              <a:t>Click to edit Master subtitle style</a:t>
            </a:r>
          </a:p>
        </p:txBody>
      </p:sp>
      <p:sp>
        <p:nvSpPr>
          <p:cNvPr id="14342" name="Rectangle 6">
            <a:extLst>
              <a:ext uri="{FF2B5EF4-FFF2-40B4-BE49-F238E27FC236}">
                <a16:creationId xmlns:a16="http://schemas.microsoft.com/office/drawing/2014/main" id="{14236437-8E37-4AE6-B9F9-85A4CD30A8BB}"/>
              </a:ext>
            </a:extLst>
          </p:cNvPr>
          <p:cNvSpPr>
            <a:spLocks noGrp="1" noChangeArrowheads="1"/>
          </p:cNvSpPr>
          <p:nvPr>
            <p:ph type="dt" sz="quarter" idx="2"/>
          </p:nvPr>
        </p:nvSpPr>
        <p:spPr/>
        <p:txBody>
          <a:bodyPr/>
          <a:lstStyle>
            <a:lvl1pPr>
              <a:defRPr/>
            </a:lvl1pPr>
          </a:lstStyle>
          <a:p>
            <a:endParaRPr lang="en-IN" altLang="en-US"/>
          </a:p>
        </p:txBody>
      </p:sp>
      <p:sp>
        <p:nvSpPr>
          <p:cNvPr id="14343" name="Rectangle 7">
            <a:extLst>
              <a:ext uri="{FF2B5EF4-FFF2-40B4-BE49-F238E27FC236}">
                <a16:creationId xmlns:a16="http://schemas.microsoft.com/office/drawing/2014/main" id="{52F6CEDD-B2EF-4F10-AC38-FB6600F751B8}"/>
              </a:ext>
            </a:extLst>
          </p:cNvPr>
          <p:cNvSpPr>
            <a:spLocks noGrp="1" noChangeArrowheads="1"/>
          </p:cNvSpPr>
          <p:nvPr>
            <p:ph type="ftr" sz="quarter" idx="3"/>
          </p:nvPr>
        </p:nvSpPr>
        <p:spPr/>
        <p:txBody>
          <a:bodyPr/>
          <a:lstStyle>
            <a:lvl1pPr>
              <a:defRPr/>
            </a:lvl1pPr>
          </a:lstStyle>
          <a:p>
            <a:endParaRPr lang="en-IN" altLang="en-US"/>
          </a:p>
        </p:txBody>
      </p:sp>
      <p:sp>
        <p:nvSpPr>
          <p:cNvPr id="14344" name="Rectangle 8">
            <a:extLst>
              <a:ext uri="{FF2B5EF4-FFF2-40B4-BE49-F238E27FC236}">
                <a16:creationId xmlns:a16="http://schemas.microsoft.com/office/drawing/2014/main" id="{CB579B3D-1626-4954-9F4C-4DEEED0AB0A4}"/>
              </a:ext>
            </a:extLst>
          </p:cNvPr>
          <p:cNvSpPr>
            <a:spLocks noGrp="1" noChangeArrowheads="1"/>
          </p:cNvSpPr>
          <p:nvPr>
            <p:ph type="sldNum" sz="quarter" idx="4"/>
          </p:nvPr>
        </p:nvSpPr>
        <p:spPr/>
        <p:txBody>
          <a:bodyPr/>
          <a:lstStyle>
            <a:lvl1pPr>
              <a:defRPr/>
            </a:lvl1pPr>
          </a:lstStyle>
          <a:p>
            <a:fld id="{8DB4DB97-6D89-4B9F-9C0C-46DCC7ABAFFB}" type="slidenum">
              <a:rPr lang="en-IN" altLang="en-US"/>
              <a:pPr/>
              <a:t>‹#›</a:t>
            </a:fld>
            <a:endParaRPr lang="en-IN" altLang="en-US"/>
          </a:p>
        </p:txBody>
      </p:sp>
      <p:sp>
        <p:nvSpPr>
          <p:cNvPr id="14345" name="Rectangle 9">
            <a:extLst>
              <a:ext uri="{FF2B5EF4-FFF2-40B4-BE49-F238E27FC236}">
                <a16:creationId xmlns:a16="http://schemas.microsoft.com/office/drawing/2014/main" id="{062BAF0E-9A7C-4365-8A50-14993ECE230C}"/>
              </a:ext>
            </a:extLst>
          </p:cNvPr>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IN" altLang="en-US" noProof="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290BA-79BB-4C3C-83BC-B4151D6E3D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5C5FC0-920A-4B11-B48C-A69DDAB452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E4ED9-58B5-4D4E-973C-4A586109A949}"/>
              </a:ext>
            </a:extLst>
          </p:cNvPr>
          <p:cNvSpPr>
            <a:spLocks noGrp="1"/>
          </p:cNvSpPr>
          <p:nvPr>
            <p:ph type="dt" sz="half" idx="10"/>
          </p:nvPr>
        </p:nvSpPr>
        <p:spPr/>
        <p:txBody>
          <a:bodyPr/>
          <a:lstStyle>
            <a:lvl1pPr>
              <a:defRPr/>
            </a:lvl1pPr>
          </a:lstStyle>
          <a:p>
            <a:endParaRPr lang="en-IN" altLang="en-US"/>
          </a:p>
        </p:txBody>
      </p:sp>
      <p:sp>
        <p:nvSpPr>
          <p:cNvPr id="5" name="Footer Placeholder 4">
            <a:extLst>
              <a:ext uri="{FF2B5EF4-FFF2-40B4-BE49-F238E27FC236}">
                <a16:creationId xmlns:a16="http://schemas.microsoft.com/office/drawing/2014/main" id="{49246FAB-6879-49CC-999A-6D7414300E21}"/>
              </a:ext>
            </a:extLst>
          </p:cNvPr>
          <p:cNvSpPr>
            <a:spLocks noGrp="1"/>
          </p:cNvSpPr>
          <p:nvPr>
            <p:ph type="ftr" sz="quarter" idx="11"/>
          </p:nvPr>
        </p:nvSpPr>
        <p:spPr/>
        <p:txBody>
          <a:bodyPr/>
          <a:lstStyle>
            <a:lvl1pPr>
              <a:defRPr/>
            </a:lvl1pPr>
          </a:lstStyle>
          <a:p>
            <a:endParaRPr lang="en-IN" altLang="en-US"/>
          </a:p>
        </p:txBody>
      </p:sp>
      <p:sp>
        <p:nvSpPr>
          <p:cNvPr id="6" name="Slide Number Placeholder 5">
            <a:extLst>
              <a:ext uri="{FF2B5EF4-FFF2-40B4-BE49-F238E27FC236}">
                <a16:creationId xmlns:a16="http://schemas.microsoft.com/office/drawing/2014/main" id="{6C13FB26-11E7-4D16-89B3-7C55CEB84FAE}"/>
              </a:ext>
            </a:extLst>
          </p:cNvPr>
          <p:cNvSpPr>
            <a:spLocks noGrp="1"/>
          </p:cNvSpPr>
          <p:nvPr>
            <p:ph type="sldNum" sz="quarter" idx="12"/>
          </p:nvPr>
        </p:nvSpPr>
        <p:spPr/>
        <p:txBody>
          <a:bodyPr/>
          <a:lstStyle>
            <a:lvl1pPr>
              <a:defRPr/>
            </a:lvl1pPr>
          </a:lstStyle>
          <a:p>
            <a:fld id="{6561C183-5F6E-4132-9C77-F0E718760391}" type="slidenum">
              <a:rPr lang="en-IN" altLang="en-US"/>
              <a:pPr/>
              <a:t>‹#›</a:t>
            </a:fld>
            <a:endParaRPr lang="en-IN" altLang="en-US"/>
          </a:p>
        </p:txBody>
      </p:sp>
    </p:spTree>
    <p:extLst>
      <p:ext uri="{BB962C8B-B14F-4D97-AF65-F5344CB8AC3E}">
        <p14:creationId xmlns:p14="http://schemas.microsoft.com/office/powerpoint/2010/main" val="366493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C7A95F-A350-4D9D-8507-FE6021ADE780}"/>
              </a:ext>
            </a:extLst>
          </p:cNvPr>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A6E2EA-DC3F-4109-8110-B3977404D7B0}"/>
              </a:ext>
            </a:extLst>
          </p:cNvPr>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7EF0F-FC94-4C75-9233-A385374FD835}"/>
              </a:ext>
            </a:extLst>
          </p:cNvPr>
          <p:cNvSpPr>
            <a:spLocks noGrp="1"/>
          </p:cNvSpPr>
          <p:nvPr>
            <p:ph type="dt" sz="half" idx="10"/>
          </p:nvPr>
        </p:nvSpPr>
        <p:spPr/>
        <p:txBody>
          <a:bodyPr/>
          <a:lstStyle>
            <a:lvl1pPr>
              <a:defRPr/>
            </a:lvl1pPr>
          </a:lstStyle>
          <a:p>
            <a:endParaRPr lang="en-IN" altLang="en-US"/>
          </a:p>
        </p:txBody>
      </p:sp>
      <p:sp>
        <p:nvSpPr>
          <p:cNvPr id="5" name="Footer Placeholder 4">
            <a:extLst>
              <a:ext uri="{FF2B5EF4-FFF2-40B4-BE49-F238E27FC236}">
                <a16:creationId xmlns:a16="http://schemas.microsoft.com/office/drawing/2014/main" id="{F9DC919B-F32E-45CC-88B1-FBA9C08B1FEB}"/>
              </a:ext>
            </a:extLst>
          </p:cNvPr>
          <p:cNvSpPr>
            <a:spLocks noGrp="1"/>
          </p:cNvSpPr>
          <p:nvPr>
            <p:ph type="ftr" sz="quarter" idx="11"/>
          </p:nvPr>
        </p:nvSpPr>
        <p:spPr/>
        <p:txBody>
          <a:bodyPr/>
          <a:lstStyle>
            <a:lvl1pPr>
              <a:defRPr/>
            </a:lvl1pPr>
          </a:lstStyle>
          <a:p>
            <a:endParaRPr lang="en-IN" altLang="en-US"/>
          </a:p>
        </p:txBody>
      </p:sp>
      <p:sp>
        <p:nvSpPr>
          <p:cNvPr id="6" name="Slide Number Placeholder 5">
            <a:extLst>
              <a:ext uri="{FF2B5EF4-FFF2-40B4-BE49-F238E27FC236}">
                <a16:creationId xmlns:a16="http://schemas.microsoft.com/office/drawing/2014/main" id="{E7A29012-FE73-4D6B-97E5-F7BFF4BCB7F7}"/>
              </a:ext>
            </a:extLst>
          </p:cNvPr>
          <p:cNvSpPr>
            <a:spLocks noGrp="1"/>
          </p:cNvSpPr>
          <p:nvPr>
            <p:ph type="sldNum" sz="quarter" idx="12"/>
          </p:nvPr>
        </p:nvSpPr>
        <p:spPr/>
        <p:txBody>
          <a:bodyPr/>
          <a:lstStyle>
            <a:lvl1pPr>
              <a:defRPr/>
            </a:lvl1pPr>
          </a:lstStyle>
          <a:p>
            <a:fld id="{944D3F24-FCE9-4199-8FB9-A372DAC2EC7E}" type="slidenum">
              <a:rPr lang="en-IN" altLang="en-US"/>
              <a:pPr/>
              <a:t>‹#›</a:t>
            </a:fld>
            <a:endParaRPr lang="en-IN" altLang="en-US"/>
          </a:p>
        </p:txBody>
      </p:sp>
    </p:spTree>
    <p:extLst>
      <p:ext uri="{BB962C8B-B14F-4D97-AF65-F5344CB8AC3E}">
        <p14:creationId xmlns:p14="http://schemas.microsoft.com/office/powerpoint/2010/main" val="180340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1A794-9735-40B3-9DC9-56CD77EDEF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B68D80-DA86-48E3-9FBE-0DDF0760C2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F1AC5-CF03-4FAC-9DF7-304C29C93356}"/>
              </a:ext>
            </a:extLst>
          </p:cNvPr>
          <p:cNvSpPr>
            <a:spLocks noGrp="1"/>
          </p:cNvSpPr>
          <p:nvPr>
            <p:ph type="dt" sz="half" idx="10"/>
          </p:nvPr>
        </p:nvSpPr>
        <p:spPr/>
        <p:txBody>
          <a:bodyPr/>
          <a:lstStyle>
            <a:lvl1pPr>
              <a:defRPr/>
            </a:lvl1pPr>
          </a:lstStyle>
          <a:p>
            <a:endParaRPr lang="en-IN" altLang="en-US"/>
          </a:p>
        </p:txBody>
      </p:sp>
      <p:sp>
        <p:nvSpPr>
          <p:cNvPr id="5" name="Footer Placeholder 4">
            <a:extLst>
              <a:ext uri="{FF2B5EF4-FFF2-40B4-BE49-F238E27FC236}">
                <a16:creationId xmlns:a16="http://schemas.microsoft.com/office/drawing/2014/main" id="{FF4B9DA3-7026-4310-801A-C32B5A51BDB9}"/>
              </a:ext>
            </a:extLst>
          </p:cNvPr>
          <p:cNvSpPr>
            <a:spLocks noGrp="1"/>
          </p:cNvSpPr>
          <p:nvPr>
            <p:ph type="ftr" sz="quarter" idx="11"/>
          </p:nvPr>
        </p:nvSpPr>
        <p:spPr/>
        <p:txBody>
          <a:bodyPr/>
          <a:lstStyle>
            <a:lvl1pPr>
              <a:defRPr/>
            </a:lvl1pPr>
          </a:lstStyle>
          <a:p>
            <a:endParaRPr lang="en-IN" altLang="en-US"/>
          </a:p>
        </p:txBody>
      </p:sp>
      <p:sp>
        <p:nvSpPr>
          <p:cNvPr id="6" name="Slide Number Placeholder 5">
            <a:extLst>
              <a:ext uri="{FF2B5EF4-FFF2-40B4-BE49-F238E27FC236}">
                <a16:creationId xmlns:a16="http://schemas.microsoft.com/office/drawing/2014/main" id="{A8BAEBD7-77E6-48E7-882C-97167A30F9BE}"/>
              </a:ext>
            </a:extLst>
          </p:cNvPr>
          <p:cNvSpPr>
            <a:spLocks noGrp="1"/>
          </p:cNvSpPr>
          <p:nvPr>
            <p:ph type="sldNum" sz="quarter" idx="12"/>
          </p:nvPr>
        </p:nvSpPr>
        <p:spPr/>
        <p:txBody>
          <a:bodyPr/>
          <a:lstStyle>
            <a:lvl1pPr>
              <a:defRPr/>
            </a:lvl1pPr>
          </a:lstStyle>
          <a:p>
            <a:fld id="{9D2983B4-AE8E-4600-8BC4-D44C2CD911CB}" type="slidenum">
              <a:rPr lang="en-IN" altLang="en-US"/>
              <a:pPr/>
              <a:t>‹#›</a:t>
            </a:fld>
            <a:endParaRPr lang="en-IN" altLang="en-US"/>
          </a:p>
        </p:txBody>
      </p:sp>
    </p:spTree>
    <p:extLst>
      <p:ext uri="{BB962C8B-B14F-4D97-AF65-F5344CB8AC3E}">
        <p14:creationId xmlns:p14="http://schemas.microsoft.com/office/powerpoint/2010/main" val="196565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6616-AB1B-44D6-BBF6-BC46B82D4F2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B15D22-6FF3-4AAA-9A31-49B6E4FB5BB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4F55330-BD45-47EA-848E-C1341486F151}"/>
              </a:ext>
            </a:extLst>
          </p:cNvPr>
          <p:cNvSpPr>
            <a:spLocks noGrp="1"/>
          </p:cNvSpPr>
          <p:nvPr>
            <p:ph type="dt" sz="half" idx="10"/>
          </p:nvPr>
        </p:nvSpPr>
        <p:spPr/>
        <p:txBody>
          <a:bodyPr/>
          <a:lstStyle>
            <a:lvl1pPr>
              <a:defRPr/>
            </a:lvl1pPr>
          </a:lstStyle>
          <a:p>
            <a:endParaRPr lang="en-IN" altLang="en-US"/>
          </a:p>
        </p:txBody>
      </p:sp>
      <p:sp>
        <p:nvSpPr>
          <p:cNvPr id="5" name="Footer Placeholder 4">
            <a:extLst>
              <a:ext uri="{FF2B5EF4-FFF2-40B4-BE49-F238E27FC236}">
                <a16:creationId xmlns:a16="http://schemas.microsoft.com/office/drawing/2014/main" id="{70A4CAA5-3AC4-4268-814C-00041F0FEDA3}"/>
              </a:ext>
            </a:extLst>
          </p:cNvPr>
          <p:cNvSpPr>
            <a:spLocks noGrp="1"/>
          </p:cNvSpPr>
          <p:nvPr>
            <p:ph type="ftr" sz="quarter" idx="11"/>
          </p:nvPr>
        </p:nvSpPr>
        <p:spPr/>
        <p:txBody>
          <a:bodyPr/>
          <a:lstStyle>
            <a:lvl1pPr>
              <a:defRPr/>
            </a:lvl1pPr>
          </a:lstStyle>
          <a:p>
            <a:endParaRPr lang="en-IN" altLang="en-US"/>
          </a:p>
        </p:txBody>
      </p:sp>
      <p:sp>
        <p:nvSpPr>
          <p:cNvPr id="6" name="Slide Number Placeholder 5">
            <a:extLst>
              <a:ext uri="{FF2B5EF4-FFF2-40B4-BE49-F238E27FC236}">
                <a16:creationId xmlns:a16="http://schemas.microsoft.com/office/drawing/2014/main" id="{5981E665-6BD0-413E-8A65-9C209A5F5110}"/>
              </a:ext>
            </a:extLst>
          </p:cNvPr>
          <p:cNvSpPr>
            <a:spLocks noGrp="1"/>
          </p:cNvSpPr>
          <p:nvPr>
            <p:ph type="sldNum" sz="quarter" idx="12"/>
          </p:nvPr>
        </p:nvSpPr>
        <p:spPr/>
        <p:txBody>
          <a:bodyPr/>
          <a:lstStyle>
            <a:lvl1pPr>
              <a:defRPr/>
            </a:lvl1pPr>
          </a:lstStyle>
          <a:p>
            <a:fld id="{156F5ED1-6051-430F-941F-A7EE1FB7452C}" type="slidenum">
              <a:rPr lang="en-IN" altLang="en-US"/>
              <a:pPr/>
              <a:t>‹#›</a:t>
            </a:fld>
            <a:endParaRPr lang="en-IN" altLang="en-US"/>
          </a:p>
        </p:txBody>
      </p:sp>
    </p:spTree>
    <p:extLst>
      <p:ext uri="{BB962C8B-B14F-4D97-AF65-F5344CB8AC3E}">
        <p14:creationId xmlns:p14="http://schemas.microsoft.com/office/powerpoint/2010/main" val="355523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8B1B5-9162-4A2D-9421-05F46EFD2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F02D64-1BD2-417F-A612-14877C7F8A0B}"/>
              </a:ext>
            </a:extLst>
          </p:cNvPr>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591280-7568-4BA8-BF19-25DF2A684BAB}"/>
              </a:ext>
            </a:extLst>
          </p:cNvPr>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3FEB90-E4DB-4DFE-9B84-2124095B3008}"/>
              </a:ext>
            </a:extLst>
          </p:cNvPr>
          <p:cNvSpPr>
            <a:spLocks noGrp="1"/>
          </p:cNvSpPr>
          <p:nvPr>
            <p:ph type="dt" sz="half" idx="10"/>
          </p:nvPr>
        </p:nvSpPr>
        <p:spPr/>
        <p:txBody>
          <a:bodyPr/>
          <a:lstStyle>
            <a:lvl1pPr>
              <a:defRPr/>
            </a:lvl1pPr>
          </a:lstStyle>
          <a:p>
            <a:endParaRPr lang="en-IN" altLang="en-US"/>
          </a:p>
        </p:txBody>
      </p:sp>
      <p:sp>
        <p:nvSpPr>
          <p:cNvPr id="6" name="Footer Placeholder 5">
            <a:extLst>
              <a:ext uri="{FF2B5EF4-FFF2-40B4-BE49-F238E27FC236}">
                <a16:creationId xmlns:a16="http://schemas.microsoft.com/office/drawing/2014/main" id="{C2506608-9C86-4D97-8A28-7744D66786DC}"/>
              </a:ext>
            </a:extLst>
          </p:cNvPr>
          <p:cNvSpPr>
            <a:spLocks noGrp="1"/>
          </p:cNvSpPr>
          <p:nvPr>
            <p:ph type="ftr" sz="quarter" idx="11"/>
          </p:nvPr>
        </p:nvSpPr>
        <p:spPr/>
        <p:txBody>
          <a:bodyPr/>
          <a:lstStyle>
            <a:lvl1pPr>
              <a:defRPr/>
            </a:lvl1pPr>
          </a:lstStyle>
          <a:p>
            <a:endParaRPr lang="en-IN" altLang="en-US"/>
          </a:p>
        </p:txBody>
      </p:sp>
      <p:sp>
        <p:nvSpPr>
          <p:cNvPr id="7" name="Slide Number Placeholder 6">
            <a:extLst>
              <a:ext uri="{FF2B5EF4-FFF2-40B4-BE49-F238E27FC236}">
                <a16:creationId xmlns:a16="http://schemas.microsoft.com/office/drawing/2014/main" id="{9D9F34FA-19A6-48A2-BC24-077CD59B0125}"/>
              </a:ext>
            </a:extLst>
          </p:cNvPr>
          <p:cNvSpPr>
            <a:spLocks noGrp="1"/>
          </p:cNvSpPr>
          <p:nvPr>
            <p:ph type="sldNum" sz="quarter" idx="12"/>
          </p:nvPr>
        </p:nvSpPr>
        <p:spPr/>
        <p:txBody>
          <a:bodyPr/>
          <a:lstStyle>
            <a:lvl1pPr>
              <a:defRPr/>
            </a:lvl1pPr>
          </a:lstStyle>
          <a:p>
            <a:fld id="{7D0A8B28-B162-4622-954B-2265ACC0A300}" type="slidenum">
              <a:rPr lang="en-IN" altLang="en-US"/>
              <a:pPr/>
              <a:t>‹#›</a:t>
            </a:fld>
            <a:endParaRPr lang="en-IN" altLang="en-US"/>
          </a:p>
        </p:txBody>
      </p:sp>
    </p:spTree>
    <p:extLst>
      <p:ext uri="{BB962C8B-B14F-4D97-AF65-F5344CB8AC3E}">
        <p14:creationId xmlns:p14="http://schemas.microsoft.com/office/powerpoint/2010/main" val="1743516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F94A2-FAE2-466A-B8BC-81C995B5746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A7F57D-FF1E-45E6-9001-3EA0EAA7D05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8D9298-AC3F-4149-ACCB-F87F1FAA427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6314D2-F6FA-426D-AF79-644222C57B1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3079B8-1BCC-46B2-A1C1-756D9F56F6B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D3091F-9962-4182-8932-F6465F648A78}"/>
              </a:ext>
            </a:extLst>
          </p:cNvPr>
          <p:cNvSpPr>
            <a:spLocks noGrp="1"/>
          </p:cNvSpPr>
          <p:nvPr>
            <p:ph type="dt" sz="half" idx="10"/>
          </p:nvPr>
        </p:nvSpPr>
        <p:spPr/>
        <p:txBody>
          <a:bodyPr/>
          <a:lstStyle>
            <a:lvl1pPr>
              <a:defRPr/>
            </a:lvl1pPr>
          </a:lstStyle>
          <a:p>
            <a:endParaRPr lang="en-IN" altLang="en-US"/>
          </a:p>
        </p:txBody>
      </p:sp>
      <p:sp>
        <p:nvSpPr>
          <p:cNvPr id="8" name="Footer Placeholder 7">
            <a:extLst>
              <a:ext uri="{FF2B5EF4-FFF2-40B4-BE49-F238E27FC236}">
                <a16:creationId xmlns:a16="http://schemas.microsoft.com/office/drawing/2014/main" id="{1FAAB908-A373-485C-99D0-09BBA3AF5F59}"/>
              </a:ext>
            </a:extLst>
          </p:cNvPr>
          <p:cNvSpPr>
            <a:spLocks noGrp="1"/>
          </p:cNvSpPr>
          <p:nvPr>
            <p:ph type="ftr" sz="quarter" idx="11"/>
          </p:nvPr>
        </p:nvSpPr>
        <p:spPr/>
        <p:txBody>
          <a:bodyPr/>
          <a:lstStyle>
            <a:lvl1pPr>
              <a:defRPr/>
            </a:lvl1pPr>
          </a:lstStyle>
          <a:p>
            <a:endParaRPr lang="en-IN" altLang="en-US"/>
          </a:p>
        </p:txBody>
      </p:sp>
      <p:sp>
        <p:nvSpPr>
          <p:cNvPr id="9" name="Slide Number Placeholder 8">
            <a:extLst>
              <a:ext uri="{FF2B5EF4-FFF2-40B4-BE49-F238E27FC236}">
                <a16:creationId xmlns:a16="http://schemas.microsoft.com/office/drawing/2014/main" id="{31676C4D-0C69-4F1B-AA6A-9899DBBDC035}"/>
              </a:ext>
            </a:extLst>
          </p:cNvPr>
          <p:cNvSpPr>
            <a:spLocks noGrp="1"/>
          </p:cNvSpPr>
          <p:nvPr>
            <p:ph type="sldNum" sz="quarter" idx="12"/>
          </p:nvPr>
        </p:nvSpPr>
        <p:spPr/>
        <p:txBody>
          <a:bodyPr/>
          <a:lstStyle>
            <a:lvl1pPr>
              <a:defRPr/>
            </a:lvl1pPr>
          </a:lstStyle>
          <a:p>
            <a:fld id="{F7BC253C-D211-415E-9AFF-B15A30AED816}" type="slidenum">
              <a:rPr lang="en-IN" altLang="en-US"/>
              <a:pPr/>
              <a:t>‹#›</a:t>
            </a:fld>
            <a:endParaRPr lang="en-IN" altLang="en-US"/>
          </a:p>
        </p:txBody>
      </p:sp>
    </p:spTree>
    <p:extLst>
      <p:ext uri="{BB962C8B-B14F-4D97-AF65-F5344CB8AC3E}">
        <p14:creationId xmlns:p14="http://schemas.microsoft.com/office/powerpoint/2010/main" val="3072681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7A87F-E823-4318-AF8D-5EEADAE7A3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4F7FE8-3732-4206-9DFC-3D5AB0226B20}"/>
              </a:ext>
            </a:extLst>
          </p:cNvPr>
          <p:cNvSpPr>
            <a:spLocks noGrp="1"/>
          </p:cNvSpPr>
          <p:nvPr>
            <p:ph type="dt" sz="half" idx="10"/>
          </p:nvPr>
        </p:nvSpPr>
        <p:spPr/>
        <p:txBody>
          <a:bodyPr/>
          <a:lstStyle>
            <a:lvl1pPr>
              <a:defRPr/>
            </a:lvl1pPr>
          </a:lstStyle>
          <a:p>
            <a:endParaRPr lang="en-IN" altLang="en-US"/>
          </a:p>
        </p:txBody>
      </p:sp>
      <p:sp>
        <p:nvSpPr>
          <p:cNvPr id="4" name="Footer Placeholder 3">
            <a:extLst>
              <a:ext uri="{FF2B5EF4-FFF2-40B4-BE49-F238E27FC236}">
                <a16:creationId xmlns:a16="http://schemas.microsoft.com/office/drawing/2014/main" id="{1E26468B-24AB-40A7-AA71-7B856C362758}"/>
              </a:ext>
            </a:extLst>
          </p:cNvPr>
          <p:cNvSpPr>
            <a:spLocks noGrp="1"/>
          </p:cNvSpPr>
          <p:nvPr>
            <p:ph type="ftr" sz="quarter" idx="11"/>
          </p:nvPr>
        </p:nvSpPr>
        <p:spPr/>
        <p:txBody>
          <a:bodyPr/>
          <a:lstStyle>
            <a:lvl1pPr>
              <a:defRPr/>
            </a:lvl1pPr>
          </a:lstStyle>
          <a:p>
            <a:endParaRPr lang="en-IN" altLang="en-US"/>
          </a:p>
        </p:txBody>
      </p:sp>
      <p:sp>
        <p:nvSpPr>
          <p:cNvPr id="5" name="Slide Number Placeholder 4">
            <a:extLst>
              <a:ext uri="{FF2B5EF4-FFF2-40B4-BE49-F238E27FC236}">
                <a16:creationId xmlns:a16="http://schemas.microsoft.com/office/drawing/2014/main" id="{0DC4FEE3-8966-415A-88F9-D7DCAD545EF3}"/>
              </a:ext>
            </a:extLst>
          </p:cNvPr>
          <p:cNvSpPr>
            <a:spLocks noGrp="1"/>
          </p:cNvSpPr>
          <p:nvPr>
            <p:ph type="sldNum" sz="quarter" idx="12"/>
          </p:nvPr>
        </p:nvSpPr>
        <p:spPr/>
        <p:txBody>
          <a:bodyPr/>
          <a:lstStyle>
            <a:lvl1pPr>
              <a:defRPr/>
            </a:lvl1pPr>
          </a:lstStyle>
          <a:p>
            <a:fld id="{0CFDDBFF-5C06-4870-8110-FD1E6DEABD45}" type="slidenum">
              <a:rPr lang="en-IN" altLang="en-US"/>
              <a:pPr/>
              <a:t>‹#›</a:t>
            </a:fld>
            <a:endParaRPr lang="en-IN" altLang="en-US"/>
          </a:p>
        </p:txBody>
      </p:sp>
    </p:spTree>
    <p:extLst>
      <p:ext uri="{BB962C8B-B14F-4D97-AF65-F5344CB8AC3E}">
        <p14:creationId xmlns:p14="http://schemas.microsoft.com/office/powerpoint/2010/main" val="200388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E101D-F128-48EC-9CE1-B33A80B50894}"/>
              </a:ext>
            </a:extLst>
          </p:cNvPr>
          <p:cNvSpPr>
            <a:spLocks noGrp="1"/>
          </p:cNvSpPr>
          <p:nvPr>
            <p:ph type="dt" sz="half" idx="10"/>
          </p:nvPr>
        </p:nvSpPr>
        <p:spPr/>
        <p:txBody>
          <a:bodyPr/>
          <a:lstStyle>
            <a:lvl1pPr>
              <a:defRPr/>
            </a:lvl1pPr>
          </a:lstStyle>
          <a:p>
            <a:endParaRPr lang="en-IN" altLang="en-US"/>
          </a:p>
        </p:txBody>
      </p:sp>
      <p:sp>
        <p:nvSpPr>
          <p:cNvPr id="3" name="Footer Placeholder 2">
            <a:extLst>
              <a:ext uri="{FF2B5EF4-FFF2-40B4-BE49-F238E27FC236}">
                <a16:creationId xmlns:a16="http://schemas.microsoft.com/office/drawing/2014/main" id="{809C82DB-AFCA-4C78-94AC-6222D726B744}"/>
              </a:ext>
            </a:extLst>
          </p:cNvPr>
          <p:cNvSpPr>
            <a:spLocks noGrp="1"/>
          </p:cNvSpPr>
          <p:nvPr>
            <p:ph type="ftr" sz="quarter" idx="11"/>
          </p:nvPr>
        </p:nvSpPr>
        <p:spPr/>
        <p:txBody>
          <a:bodyPr/>
          <a:lstStyle>
            <a:lvl1pPr>
              <a:defRPr/>
            </a:lvl1pPr>
          </a:lstStyle>
          <a:p>
            <a:endParaRPr lang="en-IN" altLang="en-US"/>
          </a:p>
        </p:txBody>
      </p:sp>
      <p:sp>
        <p:nvSpPr>
          <p:cNvPr id="4" name="Slide Number Placeholder 3">
            <a:extLst>
              <a:ext uri="{FF2B5EF4-FFF2-40B4-BE49-F238E27FC236}">
                <a16:creationId xmlns:a16="http://schemas.microsoft.com/office/drawing/2014/main" id="{41B42944-2121-4438-A8C0-44CE1AFB27EB}"/>
              </a:ext>
            </a:extLst>
          </p:cNvPr>
          <p:cNvSpPr>
            <a:spLocks noGrp="1"/>
          </p:cNvSpPr>
          <p:nvPr>
            <p:ph type="sldNum" sz="quarter" idx="12"/>
          </p:nvPr>
        </p:nvSpPr>
        <p:spPr/>
        <p:txBody>
          <a:bodyPr/>
          <a:lstStyle>
            <a:lvl1pPr>
              <a:defRPr/>
            </a:lvl1pPr>
          </a:lstStyle>
          <a:p>
            <a:fld id="{30639704-36D1-4282-BE0E-C4107370EBB8}" type="slidenum">
              <a:rPr lang="en-IN" altLang="en-US"/>
              <a:pPr/>
              <a:t>‹#›</a:t>
            </a:fld>
            <a:endParaRPr lang="en-IN" altLang="en-US"/>
          </a:p>
        </p:txBody>
      </p:sp>
    </p:spTree>
    <p:extLst>
      <p:ext uri="{BB962C8B-B14F-4D97-AF65-F5344CB8AC3E}">
        <p14:creationId xmlns:p14="http://schemas.microsoft.com/office/powerpoint/2010/main" val="263607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85318-5CB3-4AD5-B4E2-9E91DD955FA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758E22-55B2-4470-B5A9-91A316BAC43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2F5A8B-19A9-4949-8049-85E479D47FE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CAAFDF-1FD5-4A83-A8BF-FF8EA5F11FC6}"/>
              </a:ext>
            </a:extLst>
          </p:cNvPr>
          <p:cNvSpPr>
            <a:spLocks noGrp="1"/>
          </p:cNvSpPr>
          <p:nvPr>
            <p:ph type="dt" sz="half" idx="10"/>
          </p:nvPr>
        </p:nvSpPr>
        <p:spPr/>
        <p:txBody>
          <a:bodyPr/>
          <a:lstStyle>
            <a:lvl1pPr>
              <a:defRPr/>
            </a:lvl1pPr>
          </a:lstStyle>
          <a:p>
            <a:endParaRPr lang="en-IN" altLang="en-US"/>
          </a:p>
        </p:txBody>
      </p:sp>
      <p:sp>
        <p:nvSpPr>
          <p:cNvPr id="6" name="Footer Placeholder 5">
            <a:extLst>
              <a:ext uri="{FF2B5EF4-FFF2-40B4-BE49-F238E27FC236}">
                <a16:creationId xmlns:a16="http://schemas.microsoft.com/office/drawing/2014/main" id="{80D9D6CC-C7F1-42E9-A64F-9E6C7A19CA1F}"/>
              </a:ext>
            </a:extLst>
          </p:cNvPr>
          <p:cNvSpPr>
            <a:spLocks noGrp="1"/>
          </p:cNvSpPr>
          <p:nvPr>
            <p:ph type="ftr" sz="quarter" idx="11"/>
          </p:nvPr>
        </p:nvSpPr>
        <p:spPr/>
        <p:txBody>
          <a:bodyPr/>
          <a:lstStyle>
            <a:lvl1pPr>
              <a:defRPr/>
            </a:lvl1pPr>
          </a:lstStyle>
          <a:p>
            <a:endParaRPr lang="en-IN" altLang="en-US"/>
          </a:p>
        </p:txBody>
      </p:sp>
      <p:sp>
        <p:nvSpPr>
          <p:cNvPr id="7" name="Slide Number Placeholder 6">
            <a:extLst>
              <a:ext uri="{FF2B5EF4-FFF2-40B4-BE49-F238E27FC236}">
                <a16:creationId xmlns:a16="http://schemas.microsoft.com/office/drawing/2014/main" id="{8CC131C7-B603-4DCC-AF38-5E02285C4C33}"/>
              </a:ext>
            </a:extLst>
          </p:cNvPr>
          <p:cNvSpPr>
            <a:spLocks noGrp="1"/>
          </p:cNvSpPr>
          <p:nvPr>
            <p:ph type="sldNum" sz="quarter" idx="12"/>
          </p:nvPr>
        </p:nvSpPr>
        <p:spPr/>
        <p:txBody>
          <a:bodyPr/>
          <a:lstStyle>
            <a:lvl1pPr>
              <a:defRPr/>
            </a:lvl1pPr>
          </a:lstStyle>
          <a:p>
            <a:fld id="{0D1BF4BD-5CB9-47AD-A114-D2A1DDD6183C}" type="slidenum">
              <a:rPr lang="en-IN" altLang="en-US"/>
              <a:pPr/>
              <a:t>‹#›</a:t>
            </a:fld>
            <a:endParaRPr lang="en-IN" altLang="en-US"/>
          </a:p>
        </p:txBody>
      </p:sp>
    </p:spTree>
    <p:extLst>
      <p:ext uri="{BB962C8B-B14F-4D97-AF65-F5344CB8AC3E}">
        <p14:creationId xmlns:p14="http://schemas.microsoft.com/office/powerpoint/2010/main" val="290690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B4581-0696-4BE2-9CFF-2D6DE206DB3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2AD24A-DF5B-4824-8B45-B7EEFF2AFE5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CEAD07-5333-47A1-ABEE-52814C596F7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EDFF03-9DDC-47EB-B97B-9B0E433EA1CF}"/>
              </a:ext>
            </a:extLst>
          </p:cNvPr>
          <p:cNvSpPr>
            <a:spLocks noGrp="1"/>
          </p:cNvSpPr>
          <p:nvPr>
            <p:ph type="dt" sz="half" idx="10"/>
          </p:nvPr>
        </p:nvSpPr>
        <p:spPr/>
        <p:txBody>
          <a:bodyPr/>
          <a:lstStyle>
            <a:lvl1pPr>
              <a:defRPr/>
            </a:lvl1pPr>
          </a:lstStyle>
          <a:p>
            <a:endParaRPr lang="en-IN" altLang="en-US"/>
          </a:p>
        </p:txBody>
      </p:sp>
      <p:sp>
        <p:nvSpPr>
          <p:cNvPr id="6" name="Footer Placeholder 5">
            <a:extLst>
              <a:ext uri="{FF2B5EF4-FFF2-40B4-BE49-F238E27FC236}">
                <a16:creationId xmlns:a16="http://schemas.microsoft.com/office/drawing/2014/main" id="{FC45C5FB-E392-4C71-BCE3-D254D117F4B1}"/>
              </a:ext>
            </a:extLst>
          </p:cNvPr>
          <p:cNvSpPr>
            <a:spLocks noGrp="1"/>
          </p:cNvSpPr>
          <p:nvPr>
            <p:ph type="ftr" sz="quarter" idx="11"/>
          </p:nvPr>
        </p:nvSpPr>
        <p:spPr/>
        <p:txBody>
          <a:bodyPr/>
          <a:lstStyle>
            <a:lvl1pPr>
              <a:defRPr/>
            </a:lvl1pPr>
          </a:lstStyle>
          <a:p>
            <a:endParaRPr lang="en-IN" altLang="en-US"/>
          </a:p>
        </p:txBody>
      </p:sp>
      <p:sp>
        <p:nvSpPr>
          <p:cNvPr id="7" name="Slide Number Placeholder 6">
            <a:extLst>
              <a:ext uri="{FF2B5EF4-FFF2-40B4-BE49-F238E27FC236}">
                <a16:creationId xmlns:a16="http://schemas.microsoft.com/office/drawing/2014/main" id="{D49965F2-1E00-41BB-9182-3CE729D5E811}"/>
              </a:ext>
            </a:extLst>
          </p:cNvPr>
          <p:cNvSpPr>
            <a:spLocks noGrp="1"/>
          </p:cNvSpPr>
          <p:nvPr>
            <p:ph type="sldNum" sz="quarter" idx="12"/>
          </p:nvPr>
        </p:nvSpPr>
        <p:spPr/>
        <p:txBody>
          <a:bodyPr/>
          <a:lstStyle>
            <a:lvl1pPr>
              <a:defRPr/>
            </a:lvl1pPr>
          </a:lstStyle>
          <a:p>
            <a:fld id="{D87B2AC8-FF59-4984-95B5-0C504AD81179}" type="slidenum">
              <a:rPr lang="en-IN" altLang="en-US"/>
              <a:pPr/>
              <a:t>‹#›</a:t>
            </a:fld>
            <a:endParaRPr lang="en-IN" altLang="en-US"/>
          </a:p>
        </p:txBody>
      </p:sp>
    </p:spTree>
    <p:extLst>
      <p:ext uri="{BB962C8B-B14F-4D97-AF65-F5344CB8AC3E}">
        <p14:creationId xmlns:p14="http://schemas.microsoft.com/office/powerpoint/2010/main" val="3145997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069C7019-7956-4EE3-9ABB-92FC6EE907B5}"/>
              </a:ext>
            </a:extLst>
          </p:cNvPr>
          <p:cNvGrpSpPr>
            <a:grpSpLocks/>
          </p:cNvGrpSpPr>
          <p:nvPr/>
        </p:nvGrpSpPr>
        <p:grpSpPr bwMode="auto">
          <a:xfrm>
            <a:off x="0" y="0"/>
            <a:ext cx="7242175" cy="1981200"/>
            <a:chOff x="0" y="0"/>
            <a:chExt cx="4562" cy="1248"/>
          </a:xfrm>
        </p:grpSpPr>
        <p:sp>
          <p:nvSpPr>
            <p:cNvPr id="13315" name="Freeform 3">
              <a:extLst>
                <a:ext uri="{FF2B5EF4-FFF2-40B4-BE49-F238E27FC236}">
                  <a16:creationId xmlns:a16="http://schemas.microsoft.com/office/drawing/2014/main" id="{45B36A7F-A066-4C9F-AEB7-6254B9BC0EC7}"/>
                </a:ext>
              </a:extLst>
            </p:cNvPr>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sp>
          <p:nvSpPr>
            <p:cNvPr id="13316" name="Freeform 4">
              <a:extLst>
                <a:ext uri="{FF2B5EF4-FFF2-40B4-BE49-F238E27FC236}">
                  <a16:creationId xmlns:a16="http://schemas.microsoft.com/office/drawing/2014/main" id="{E1E27DF4-8C21-45D5-AD7C-42209243B80A}"/>
                </a:ext>
              </a:extLst>
            </p:cNvPr>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Lst>
              <a:ahLst/>
              <a:cxnLst>
                <a:cxn ang="0">
                  <a:pos x="T0" y="T1"/>
                </a:cxn>
                <a:cxn ang="0">
                  <a:pos x="T2" y="T3"/>
                </a:cxn>
                <a:cxn ang="0">
                  <a:pos x="T4" y="T5"/>
                </a:cxn>
                <a:cxn ang="0">
                  <a:pos x="T6" y="T7"/>
                </a:cxn>
                <a:cxn ang="0">
                  <a:pos x="T8" y="T9"/>
                </a:cxn>
                <a:cxn ang="0">
                  <a:pos x="T10" y="T11"/>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3317" name="Rectangle 5">
            <a:extLst>
              <a:ext uri="{FF2B5EF4-FFF2-40B4-BE49-F238E27FC236}">
                <a16:creationId xmlns:a16="http://schemas.microsoft.com/office/drawing/2014/main" id="{FA6E0C92-72E9-494A-B028-91871063F58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IN" altLang="en-US"/>
              <a:t>Click to edit Master title style</a:t>
            </a:r>
          </a:p>
        </p:txBody>
      </p:sp>
      <p:sp>
        <p:nvSpPr>
          <p:cNvPr id="13318" name="Rectangle 6">
            <a:extLst>
              <a:ext uri="{FF2B5EF4-FFF2-40B4-BE49-F238E27FC236}">
                <a16:creationId xmlns:a16="http://schemas.microsoft.com/office/drawing/2014/main" id="{F10121E7-E378-4A11-AB6A-0323E80423C3}"/>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IN" altLang="en-US"/>
              <a:t>Click to edit Master text styles</a:t>
            </a:r>
          </a:p>
          <a:p>
            <a:pPr lvl="1"/>
            <a:r>
              <a:rPr lang="en-IN" altLang="en-US"/>
              <a:t>Second level</a:t>
            </a:r>
          </a:p>
          <a:p>
            <a:pPr lvl="2"/>
            <a:r>
              <a:rPr lang="en-IN" altLang="en-US"/>
              <a:t>Third level</a:t>
            </a:r>
          </a:p>
          <a:p>
            <a:pPr lvl="3"/>
            <a:r>
              <a:rPr lang="en-IN" altLang="en-US"/>
              <a:t>Fourth level</a:t>
            </a:r>
          </a:p>
          <a:p>
            <a:pPr lvl="4"/>
            <a:r>
              <a:rPr lang="en-IN" altLang="en-US"/>
              <a:t>Fifth level</a:t>
            </a:r>
          </a:p>
        </p:txBody>
      </p:sp>
      <p:sp>
        <p:nvSpPr>
          <p:cNvPr id="13319" name="Rectangle 7">
            <a:extLst>
              <a:ext uri="{FF2B5EF4-FFF2-40B4-BE49-F238E27FC236}">
                <a16:creationId xmlns:a16="http://schemas.microsoft.com/office/drawing/2014/main" id="{3344A9DF-A1A9-43DA-BA97-42D5BC6426D0}"/>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IN" altLang="en-US"/>
          </a:p>
        </p:txBody>
      </p:sp>
      <p:sp>
        <p:nvSpPr>
          <p:cNvPr id="13320" name="Rectangle 8">
            <a:extLst>
              <a:ext uri="{FF2B5EF4-FFF2-40B4-BE49-F238E27FC236}">
                <a16:creationId xmlns:a16="http://schemas.microsoft.com/office/drawing/2014/main" id="{2DD56C58-E20A-4E6C-BC77-4B3D6798A34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IN" altLang="en-US"/>
          </a:p>
        </p:txBody>
      </p:sp>
      <p:sp>
        <p:nvSpPr>
          <p:cNvPr id="13321" name="Rectangle 9">
            <a:extLst>
              <a:ext uri="{FF2B5EF4-FFF2-40B4-BE49-F238E27FC236}">
                <a16:creationId xmlns:a16="http://schemas.microsoft.com/office/drawing/2014/main" id="{533EF004-34EA-4D4C-A8BF-F6A02893CA22}"/>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067FAC7A-3CD3-4253-9026-FB5BC535378E}" type="slidenum">
              <a:rPr lang="en-IN" altLang="en-US"/>
              <a:pPr/>
              <a:t>‹#›</a:t>
            </a:fld>
            <a:endParaRPr lang="en-IN"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8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RISK.ppt"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53F2-3443-C64F-A49F-F4C7F1035A5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B37D0C1D-FF43-2A4A-AF43-7B1C1E1446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87" y="0"/>
            <a:ext cx="9207387" cy="6858000"/>
          </a:xfrm>
        </p:spPr>
      </p:pic>
    </p:spTree>
    <p:extLst>
      <p:ext uri="{BB962C8B-B14F-4D97-AF65-F5344CB8AC3E}">
        <p14:creationId xmlns:p14="http://schemas.microsoft.com/office/powerpoint/2010/main" val="3311582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56555B5-8A30-4DDA-85E7-7E4F04CC7C8F}"/>
              </a:ext>
            </a:extLst>
          </p:cNvPr>
          <p:cNvSpPr>
            <a:spLocks noGrp="1" noChangeArrowheads="1"/>
          </p:cNvSpPr>
          <p:nvPr>
            <p:ph type="ctrTitle"/>
          </p:nvPr>
        </p:nvSpPr>
        <p:spPr>
          <a:xfrm>
            <a:off x="552190" y="4211012"/>
            <a:ext cx="7772400" cy="1050925"/>
          </a:xfrm>
        </p:spPr>
        <p:txBody>
          <a:bodyPr/>
          <a:lstStyle/>
          <a:p>
            <a:br>
              <a:rPr lang="en-US" altLang="en-US" sz="3200"/>
            </a:br>
            <a:br>
              <a:rPr lang="en-US" altLang="en-US" sz="3200"/>
            </a:br>
            <a:br>
              <a:rPr lang="en-US" altLang="en-US" sz="3200"/>
            </a:br>
            <a:br>
              <a:rPr lang="en-US" altLang="en-US" sz="3200"/>
            </a:br>
            <a:br>
              <a:rPr lang="en-US" altLang="en-US" sz="3200"/>
            </a:br>
            <a:br>
              <a:rPr lang="en-US" altLang="en-US" sz="3200"/>
            </a:br>
            <a:br>
              <a:rPr lang="en-US" altLang="en-US" sz="3200"/>
            </a:br>
            <a:br>
              <a:rPr lang="en-US" altLang="en-US" sz="3200"/>
            </a:br>
            <a:br>
              <a:rPr lang="en-US" altLang="en-US" sz="3200"/>
            </a:br>
            <a:r>
              <a:rPr lang="en-US" altLang="en-US" sz="4000"/>
              <a:t>INSURANCE :</a:t>
            </a:r>
            <a:br>
              <a:rPr lang="en-US" altLang="en-US" sz="4000"/>
            </a:br>
            <a:r>
              <a:rPr lang="en-US" altLang="en-US" sz="4000"/>
              <a:t> AN INTRODUCTION</a:t>
            </a:r>
            <a:br>
              <a:rPr lang="en-US" altLang="en-US" sz="4000"/>
            </a:br>
            <a:br>
              <a:rPr lang="en-US" altLang="en-US" sz="4000"/>
            </a:br>
            <a:r>
              <a:rPr lang="en-US" altLang="en-US" sz="4800"/>
              <a:t>  </a:t>
            </a:r>
            <a:endParaRPr lang="en-IN" altLang="en-US" sz="480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768" decel="100000"/>
                                        <p:tgtEl>
                                          <p:spTgt spid="5122"/>
                                        </p:tgtEl>
                                      </p:cBhvr>
                                    </p:animEffect>
                                    <p:animScale>
                                      <p:cBhvr>
                                        <p:cTn id="8" dur="768" decel="100000"/>
                                        <p:tgtEl>
                                          <p:spTgt spid="5122"/>
                                        </p:tgtEl>
                                      </p:cBhvr>
                                      <p:from x="10000" y="10000"/>
                                      <p:to x="200000" y="450000"/>
                                    </p:animScale>
                                    <p:animScale>
                                      <p:cBhvr>
                                        <p:cTn id="9" dur="1230" accel="100000" fill="hold">
                                          <p:stCondLst>
                                            <p:cond delay="768"/>
                                          </p:stCondLst>
                                        </p:cTn>
                                        <p:tgtEl>
                                          <p:spTgt spid="5122"/>
                                        </p:tgtEl>
                                      </p:cBhvr>
                                      <p:from x="200000" y="450000"/>
                                      <p:to x="100000" y="100000"/>
                                    </p:animScale>
                                    <p:set>
                                      <p:cBhvr>
                                        <p:cTn id="10" dur="768" fill="hold"/>
                                        <p:tgtEl>
                                          <p:spTgt spid="5122"/>
                                        </p:tgtEl>
                                        <p:attrNameLst>
                                          <p:attrName>ppt_x</p:attrName>
                                        </p:attrNameLst>
                                      </p:cBhvr>
                                      <p:to>
                                        <p:strVal val="(0.5)"/>
                                      </p:to>
                                    </p:set>
                                    <p:anim from="(0.5)" to="(#ppt_x)" calcmode="lin" valueType="num">
                                      <p:cBhvr>
                                        <p:cTn id="11" dur="1230" accel="100000" fill="hold">
                                          <p:stCondLst>
                                            <p:cond delay="768"/>
                                          </p:stCondLst>
                                        </p:cTn>
                                        <p:tgtEl>
                                          <p:spTgt spid="5122"/>
                                        </p:tgtEl>
                                        <p:attrNameLst>
                                          <p:attrName>ppt_x</p:attrName>
                                        </p:attrNameLst>
                                      </p:cBhvr>
                                    </p:anim>
                                    <p:set>
                                      <p:cBhvr>
                                        <p:cTn id="12" dur="768" fill="hold"/>
                                        <p:tgtEl>
                                          <p:spTgt spid="5122"/>
                                        </p:tgtEl>
                                        <p:attrNameLst>
                                          <p:attrName>ppt_y</p:attrName>
                                        </p:attrNameLst>
                                      </p:cBhvr>
                                      <p:to>
                                        <p:strVal val="(#ppt_y+0.4)"/>
                                      </p:to>
                                    </p:set>
                                    <p:anim from="(#ppt_y+0.4)" to="(#ppt_y)" calcmode="lin" valueType="num">
                                      <p:cBhvr>
                                        <p:cTn id="13" dur="1230" accel="100000" fill="hold">
                                          <p:stCondLst>
                                            <p:cond delay="768"/>
                                          </p:stCondLst>
                                        </p:cTn>
                                        <p:tgtEl>
                                          <p:spTgt spid="512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8161D61-C81C-4C48-964C-A41612C43998}"/>
              </a:ext>
            </a:extLst>
          </p:cNvPr>
          <p:cNvSpPr>
            <a:spLocks noGrp="1" noChangeArrowheads="1"/>
          </p:cNvSpPr>
          <p:nvPr>
            <p:ph type="title"/>
          </p:nvPr>
        </p:nvSpPr>
        <p:spPr/>
        <p:txBody>
          <a:bodyPr/>
          <a:lstStyle/>
          <a:p>
            <a:r>
              <a:rPr lang="en-US" altLang="en-US"/>
              <a:t>WHAT IS INSURANCE ?</a:t>
            </a:r>
            <a:endParaRPr lang="en-IN" altLang="en-US"/>
          </a:p>
        </p:txBody>
      </p:sp>
      <p:sp>
        <p:nvSpPr>
          <p:cNvPr id="6147" name="Rectangle 3">
            <a:extLst>
              <a:ext uri="{FF2B5EF4-FFF2-40B4-BE49-F238E27FC236}">
                <a16:creationId xmlns:a16="http://schemas.microsoft.com/office/drawing/2014/main" id="{30FF80E9-CE6B-46A7-843C-DA61202F1D93}"/>
              </a:ext>
            </a:extLst>
          </p:cNvPr>
          <p:cNvSpPr>
            <a:spLocks noGrp="1" noChangeArrowheads="1"/>
          </p:cNvSpPr>
          <p:nvPr>
            <p:ph type="body" idx="1"/>
          </p:nvPr>
        </p:nvSpPr>
        <p:spPr/>
        <p:txBody>
          <a:bodyPr/>
          <a:lstStyle/>
          <a:p>
            <a:pPr algn="just">
              <a:lnSpc>
                <a:spcPct val="90000"/>
              </a:lnSpc>
            </a:pPr>
            <a:r>
              <a:rPr lang="en-US" altLang="en-US" sz="2400"/>
              <a:t>The business of insurance is related to the protection of the economic value of assets</a:t>
            </a:r>
          </a:p>
          <a:p>
            <a:pPr algn="just">
              <a:lnSpc>
                <a:spcPct val="90000"/>
              </a:lnSpc>
            </a:pPr>
            <a:r>
              <a:rPr lang="en-US" altLang="en-US" sz="2400"/>
              <a:t>Every asset has a value</a:t>
            </a:r>
          </a:p>
          <a:p>
            <a:pPr algn="just">
              <a:lnSpc>
                <a:spcPct val="90000"/>
              </a:lnSpc>
            </a:pPr>
            <a:r>
              <a:rPr lang="en-US" altLang="en-US" sz="2400"/>
              <a:t>Every asset has a purpose to perform</a:t>
            </a:r>
          </a:p>
          <a:p>
            <a:pPr algn="just">
              <a:lnSpc>
                <a:spcPct val="90000"/>
              </a:lnSpc>
            </a:pPr>
            <a:r>
              <a:rPr lang="en-US" altLang="en-US" sz="2400"/>
              <a:t>There is a normally expected life time for the asset during which time it is expected to perform</a:t>
            </a:r>
          </a:p>
          <a:p>
            <a:pPr algn="just">
              <a:lnSpc>
                <a:spcPct val="90000"/>
              </a:lnSpc>
            </a:pPr>
            <a:r>
              <a:rPr lang="en-US" altLang="en-US" sz="2400"/>
              <a:t>However, if the asset gets lost earlier, being destroyed or made non functional, through an accident or other unfortunate event then INSURANCE is a mechanism that help owner and sufferer to reduce such adverse consequences.</a:t>
            </a:r>
            <a:endParaRPr lang="en-IN" altLang="en-US" sz="24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898" decel="100000" fill="hold"/>
                                        <p:tgtEl>
                                          <p:spTgt spid="614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14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147">
                                            <p:txEl>
                                              <p:pRg st="0" end="0"/>
                                            </p:txEl>
                                          </p:spTgt>
                                        </p:tgtEl>
                                        <p:attrNameLst>
                                          <p:attrName>style.visibility</p:attrName>
                                        </p:attrNameLst>
                                      </p:cBhvr>
                                      <p:to>
                                        <p:strVal val="visible"/>
                                      </p:to>
                                    </p:set>
                                    <p:animEffect transition="in" filter="fade">
                                      <p:cBhvr>
                                        <p:cTn id="15" dur="1000"/>
                                        <p:tgtEl>
                                          <p:spTgt spid="6147">
                                            <p:txEl>
                                              <p:pRg st="0" end="0"/>
                                            </p:txEl>
                                          </p:spTgt>
                                        </p:tgtEl>
                                      </p:cBhvr>
                                    </p:animEffect>
                                    <p:anim calcmode="lin" valueType="num">
                                      <p:cBhvr>
                                        <p:cTn id="16"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14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14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147">
                                            <p:txEl>
                                              <p:pRg st="1" end="1"/>
                                            </p:txEl>
                                          </p:spTgt>
                                        </p:tgtEl>
                                        <p:attrNameLst>
                                          <p:attrName>style.visibility</p:attrName>
                                        </p:attrNameLst>
                                      </p:cBhvr>
                                      <p:to>
                                        <p:strVal val="visible"/>
                                      </p:to>
                                    </p:set>
                                    <p:animEffect transition="in" filter="fade">
                                      <p:cBhvr>
                                        <p:cTn id="23" dur="1000"/>
                                        <p:tgtEl>
                                          <p:spTgt spid="6147">
                                            <p:txEl>
                                              <p:pRg st="1" end="1"/>
                                            </p:txEl>
                                          </p:spTgt>
                                        </p:tgtEl>
                                      </p:cBhvr>
                                    </p:animEffect>
                                    <p:anim calcmode="lin" valueType="num">
                                      <p:cBhvr>
                                        <p:cTn id="24"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614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614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147">
                                            <p:txEl>
                                              <p:pRg st="2" end="2"/>
                                            </p:txEl>
                                          </p:spTgt>
                                        </p:tgtEl>
                                        <p:attrNameLst>
                                          <p:attrName>style.visibility</p:attrName>
                                        </p:attrNameLst>
                                      </p:cBhvr>
                                      <p:to>
                                        <p:strVal val="visible"/>
                                      </p:to>
                                    </p:set>
                                    <p:animEffect transition="in" filter="fade">
                                      <p:cBhvr>
                                        <p:cTn id="31" dur="1000"/>
                                        <p:tgtEl>
                                          <p:spTgt spid="6147">
                                            <p:txEl>
                                              <p:pRg st="2" end="2"/>
                                            </p:txEl>
                                          </p:spTgt>
                                        </p:tgtEl>
                                      </p:cBhvr>
                                    </p:animEffect>
                                    <p:anim calcmode="lin" valueType="num">
                                      <p:cBhvr>
                                        <p:cTn id="32"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614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614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6147">
                                            <p:txEl>
                                              <p:pRg st="3" end="3"/>
                                            </p:txEl>
                                          </p:spTgt>
                                        </p:tgtEl>
                                        <p:attrNameLst>
                                          <p:attrName>style.visibility</p:attrName>
                                        </p:attrNameLst>
                                      </p:cBhvr>
                                      <p:to>
                                        <p:strVal val="visible"/>
                                      </p:to>
                                    </p:set>
                                    <p:animEffect transition="in" filter="fade">
                                      <p:cBhvr>
                                        <p:cTn id="39" dur="1000"/>
                                        <p:tgtEl>
                                          <p:spTgt spid="6147">
                                            <p:txEl>
                                              <p:pRg st="3" end="3"/>
                                            </p:txEl>
                                          </p:spTgt>
                                        </p:tgtEl>
                                      </p:cBhvr>
                                    </p:animEffect>
                                    <p:anim calcmode="lin" valueType="num">
                                      <p:cBhvr>
                                        <p:cTn id="40"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6147">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614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6147">
                                            <p:txEl>
                                              <p:pRg st="4" end="4"/>
                                            </p:txEl>
                                          </p:spTgt>
                                        </p:tgtEl>
                                        <p:attrNameLst>
                                          <p:attrName>style.visibility</p:attrName>
                                        </p:attrNameLst>
                                      </p:cBhvr>
                                      <p:to>
                                        <p:strVal val="visible"/>
                                      </p:to>
                                    </p:set>
                                    <p:animEffect transition="in" filter="fade">
                                      <p:cBhvr>
                                        <p:cTn id="47" dur="1000"/>
                                        <p:tgtEl>
                                          <p:spTgt spid="6147">
                                            <p:txEl>
                                              <p:pRg st="4" end="4"/>
                                            </p:txEl>
                                          </p:spTgt>
                                        </p:tgtEl>
                                      </p:cBhvr>
                                    </p:animEffect>
                                    <p:anim calcmode="lin" valueType="num">
                                      <p:cBhvr>
                                        <p:cTn id="48"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6147">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6147">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4FF1E57-59BC-4F11-B8C3-8792A44AA321}"/>
              </a:ext>
            </a:extLst>
          </p:cNvPr>
          <p:cNvSpPr>
            <a:spLocks noGrp="1" noChangeArrowheads="1"/>
          </p:cNvSpPr>
          <p:nvPr>
            <p:ph type="title"/>
          </p:nvPr>
        </p:nvSpPr>
        <p:spPr/>
        <p:txBody>
          <a:bodyPr/>
          <a:lstStyle/>
          <a:p>
            <a:r>
              <a:rPr lang="en-US" altLang="en-US" sz="4000"/>
              <a:t>PURPOSE AND NEED OF INSURANCE: CONTINUED</a:t>
            </a:r>
            <a:endParaRPr lang="en-IN" altLang="en-US" sz="4000"/>
          </a:p>
        </p:txBody>
      </p:sp>
      <p:sp>
        <p:nvSpPr>
          <p:cNvPr id="7171" name="Rectangle 3">
            <a:extLst>
              <a:ext uri="{FF2B5EF4-FFF2-40B4-BE49-F238E27FC236}">
                <a16:creationId xmlns:a16="http://schemas.microsoft.com/office/drawing/2014/main" id="{3536F906-6C79-40FC-A100-E3755247E89D}"/>
              </a:ext>
            </a:extLst>
          </p:cNvPr>
          <p:cNvSpPr>
            <a:spLocks noGrp="1" noChangeArrowheads="1"/>
          </p:cNvSpPr>
          <p:nvPr>
            <p:ph type="body" idx="1"/>
          </p:nvPr>
        </p:nvSpPr>
        <p:spPr/>
        <p:txBody>
          <a:bodyPr/>
          <a:lstStyle/>
          <a:p>
            <a:pPr algn="just">
              <a:lnSpc>
                <a:spcPct val="90000"/>
              </a:lnSpc>
            </a:pPr>
            <a:r>
              <a:rPr lang="en-US" altLang="en-US" sz="2800"/>
              <a:t>Assets are insured because they are likely to be damaged through an accidental occurrence. Such possible occurrences are called PERILS.</a:t>
            </a:r>
          </a:p>
          <a:p>
            <a:pPr algn="just">
              <a:lnSpc>
                <a:spcPct val="90000"/>
              </a:lnSpc>
            </a:pPr>
            <a:r>
              <a:rPr lang="en-US" altLang="en-US" sz="2800"/>
              <a:t>Fire, flood, lightening, earthquakes, breakdowns are examples of perils.</a:t>
            </a:r>
          </a:p>
          <a:p>
            <a:pPr algn="just">
              <a:lnSpc>
                <a:spcPct val="90000"/>
              </a:lnSpc>
            </a:pPr>
            <a:r>
              <a:rPr lang="en-US" altLang="en-US" sz="2800"/>
              <a:t>The damage that these perils may cause the asset, is the </a:t>
            </a:r>
            <a:r>
              <a:rPr lang="en-US" altLang="en-US" sz="2800">
                <a:hlinkClick r:id="rId2" action="ppaction://hlinkpres?slideindex=1&amp;slidetitle="/>
              </a:rPr>
              <a:t>RISK</a:t>
            </a:r>
            <a:r>
              <a:rPr lang="en-US" altLang="en-US" sz="2800"/>
              <a:t>.</a:t>
            </a:r>
          </a:p>
          <a:p>
            <a:pPr algn="just">
              <a:lnSpc>
                <a:spcPct val="90000"/>
              </a:lnSpc>
            </a:pPr>
            <a:r>
              <a:rPr lang="en-US" altLang="en-US" sz="2800"/>
              <a:t>Insurance is relevant only if there are uncertainties without which things can not be insured against.</a:t>
            </a:r>
            <a:endParaRPr lang="en-IN" altLang="en-US" sz="28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ppt_x</p:attrName>
                                        </p:attrNameLst>
                                      </p:cBhvr>
                                      <p:tavLst>
                                        <p:tav tm="0">
                                          <p:val>
                                            <p:strVal val="#ppt_x-.2"/>
                                          </p:val>
                                        </p:tav>
                                        <p:tav tm="100000">
                                          <p:val>
                                            <p:strVal val="#ppt_x"/>
                                          </p:val>
                                        </p:tav>
                                      </p:tavLst>
                                    </p:anim>
                                    <p:anim calcmode="lin" valueType="num">
                                      <p:cBhvr>
                                        <p:cTn id="8" dur="1000" fill="hold"/>
                                        <p:tgtEl>
                                          <p:spTgt spid="71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Effect transition="in" filter="fade">
                                      <p:cBhvr>
                                        <p:cTn id="14" dur="500"/>
                                        <p:tgtEl>
                                          <p:spTgt spid="7171">
                                            <p:txEl>
                                              <p:pRg st="0" end="0"/>
                                            </p:txEl>
                                          </p:spTgt>
                                        </p:tgtEl>
                                      </p:cBhvr>
                                    </p:animEffect>
                                    <p:anim calcmode="lin" valueType="num">
                                      <p:cBhvr>
                                        <p:cTn id="15"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171">
                                            <p:txEl>
                                              <p:pRg st="1" end="1"/>
                                            </p:txEl>
                                          </p:spTgt>
                                        </p:tgtEl>
                                        <p:attrNameLst>
                                          <p:attrName>style.visibility</p:attrName>
                                        </p:attrNameLst>
                                      </p:cBhvr>
                                      <p:to>
                                        <p:strVal val="visible"/>
                                      </p:to>
                                    </p:set>
                                    <p:animEffect transition="in" filter="fade">
                                      <p:cBhvr>
                                        <p:cTn id="21" dur="500"/>
                                        <p:tgtEl>
                                          <p:spTgt spid="7171">
                                            <p:txEl>
                                              <p:pRg st="1" end="1"/>
                                            </p:txEl>
                                          </p:spTgt>
                                        </p:tgtEl>
                                      </p:cBhvr>
                                    </p:animEffect>
                                    <p:anim calcmode="lin" valueType="num">
                                      <p:cBhvr>
                                        <p:cTn id="22"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17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171">
                                            <p:txEl>
                                              <p:pRg st="2" end="2"/>
                                            </p:txEl>
                                          </p:spTgt>
                                        </p:tgtEl>
                                        <p:attrNameLst>
                                          <p:attrName>style.visibility</p:attrName>
                                        </p:attrNameLst>
                                      </p:cBhvr>
                                      <p:to>
                                        <p:strVal val="visible"/>
                                      </p:to>
                                    </p:set>
                                    <p:animEffect transition="in" filter="fade">
                                      <p:cBhvr>
                                        <p:cTn id="28" dur="500"/>
                                        <p:tgtEl>
                                          <p:spTgt spid="7171">
                                            <p:txEl>
                                              <p:pRg st="2" end="2"/>
                                            </p:txEl>
                                          </p:spTgt>
                                        </p:tgtEl>
                                      </p:cBhvr>
                                    </p:animEffect>
                                    <p:anim calcmode="lin" valueType="num">
                                      <p:cBhvr>
                                        <p:cTn id="2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717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7171">
                                            <p:txEl>
                                              <p:pRg st="3" end="3"/>
                                            </p:txEl>
                                          </p:spTgt>
                                        </p:tgtEl>
                                        <p:attrNameLst>
                                          <p:attrName>style.visibility</p:attrName>
                                        </p:attrNameLst>
                                      </p:cBhvr>
                                      <p:to>
                                        <p:strVal val="visible"/>
                                      </p:to>
                                    </p:set>
                                    <p:animEffect transition="in" filter="fade">
                                      <p:cBhvr>
                                        <p:cTn id="35" dur="500"/>
                                        <p:tgtEl>
                                          <p:spTgt spid="7171">
                                            <p:txEl>
                                              <p:pRg st="3" end="3"/>
                                            </p:txEl>
                                          </p:spTgt>
                                        </p:tgtEl>
                                      </p:cBhvr>
                                    </p:animEffect>
                                    <p:anim calcmode="lin" valueType="num">
                                      <p:cBhvr>
                                        <p:cTn id="36"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717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A0D254B-A135-4707-8738-8AEC373A30E0}"/>
              </a:ext>
            </a:extLst>
          </p:cNvPr>
          <p:cNvSpPr>
            <a:spLocks noGrp="1" noChangeArrowheads="1"/>
          </p:cNvSpPr>
          <p:nvPr>
            <p:ph type="title"/>
          </p:nvPr>
        </p:nvSpPr>
        <p:spPr/>
        <p:txBody>
          <a:bodyPr/>
          <a:lstStyle/>
          <a:p>
            <a:r>
              <a:rPr lang="en-US" altLang="en-US" sz="4000"/>
              <a:t>MEANING OF RISK IN INSURANCE</a:t>
            </a:r>
            <a:endParaRPr lang="en-IN" altLang="en-US" sz="4000"/>
          </a:p>
        </p:txBody>
      </p:sp>
      <p:sp>
        <p:nvSpPr>
          <p:cNvPr id="18435" name="Rectangle 3">
            <a:extLst>
              <a:ext uri="{FF2B5EF4-FFF2-40B4-BE49-F238E27FC236}">
                <a16:creationId xmlns:a16="http://schemas.microsoft.com/office/drawing/2014/main" id="{6691858D-7BF6-4509-A1EE-469CE9CFE413}"/>
              </a:ext>
            </a:extLst>
          </p:cNvPr>
          <p:cNvSpPr>
            <a:spLocks noGrp="1" noChangeArrowheads="1"/>
          </p:cNvSpPr>
          <p:nvPr>
            <p:ph type="body" idx="1"/>
          </p:nvPr>
        </p:nvSpPr>
        <p:spPr/>
        <p:txBody>
          <a:bodyPr/>
          <a:lstStyle/>
          <a:p>
            <a:r>
              <a:rPr lang="en-US" altLang="en-US" sz="2500"/>
              <a:t>Possibility of loss or damage which may or may not happen.</a:t>
            </a:r>
          </a:p>
          <a:p>
            <a:r>
              <a:rPr lang="en-US" altLang="en-US" sz="2500"/>
              <a:t>Risk should be uncertain.</a:t>
            </a:r>
          </a:p>
          <a:p>
            <a:r>
              <a:rPr lang="en-US" altLang="en-US" sz="2500"/>
              <a:t>Exposure to danger</a:t>
            </a:r>
          </a:p>
          <a:p>
            <a:r>
              <a:rPr lang="en-US" altLang="en-US" sz="2500"/>
              <a:t>Loss producing event</a:t>
            </a:r>
          </a:p>
          <a:p>
            <a:r>
              <a:rPr lang="en-US" altLang="en-US" sz="2500"/>
              <a:t>Used to refer to the property covered by insurance</a:t>
            </a:r>
          </a:p>
          <a:p>
            <a:pPr>
              <a:buFont typeface="Wingdings" panose="05000000000000000000" pitchFamily="2" charset="2"/>
              <a:buNone/>
            </a:pPr>
            <a:r>
              <a:rPr lang="en-US" altLang="en-US" sz="2500"/>
              <a:t>	1.Bad risk</a:t>
            </a:r>
          </a:p>
          <a:p>
            <a:pPr>
              <a:buFont typeface="Wingdings" panose="05000000000000000000" pitchFamily="2" charset="2"/>
              <a:buNone/>
            </a:pPr>
            <a:r>
              <a:rPr lang="en-US" altLang="en-US" sz="2500"/>
              <a:t>	2.Good risk</a:t>
            </a:r>
          </a:p>
          <a:p>
            <a:pPr>
              <a:buFont typeface="Wingdings" panose="05000000000000000000" pitchFamily="2" charset="2"/>
              <a:buNone/>
            </a:pPr>
            <a:r>
              <a:rPr lang="en-US" altLang="en-US" sz="2500"/>
              <a:t>	The term ‘Risk’ refers to the subject matter of insurance.</a:t>
            </a:r>
          </a:p>
          <a:p>
            <a:endParaRPr lang="en-IN" altLang="en-US" sz="2500"/>
          </a:p>
          <a:p>
            <a:endParaRPr lang="en-IN" alt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C5BC011-9307-4157-8883-4B46E99EB86B}"/>
              </a:ext>
            </a:extLst>
          </p:cNvPr>
          <p:cNvSpPr>
            <a:spLocks noGrp="1" noChangeArrowheads="1"/>
          </p:cNvSpPr>
          <p:nvPr>
            <p:ph type="title"/>
          </p:nvPr>
        </p:nvSpPr>
        <p:spPr/>
        <p:txBody>
          <a:bodyPr/>
          <a:lstStyle/>
          <a:p>
            <a:r>
              <a:rPr lang="en-US" altLang="en-US" sz="4000"/>
              <a:t>PURPOSE AND NEED OF INSURANCE: CONTINUED</a:t>
            </a:r>
            <a:endParaRPr lang="en-IN" altLang="en-US" sz="4000"/>
          </a:p>
        </p:txBody>
      </p:sp>
      <p:sp>
        <p:nvSpPr>
          <p:cNvPr id="8195" name="Rectangle 3">
            <a:extLst>
              <a:ext uri="{FF2B5EF4-FFF2-40B4-BE49-F238E27FC236}">
                <a16:creationId xmlns:a16="http://schemas.microsoft.com/office/drawing/2014/main" id="{9F0B71FE-757E-461E-BBA0-AD53855F4D3C}"/>
              </a:ext>
            </a:extLst>
          </p:cNvPr>
          <p:cNvSpPr>
            <a:spLocks noGrp="1" noChangeArrowheads="1"/>
          </p:cNvSpPr>
          <p:nvPr>
            <p:ph type="body" idx="1"/>
          </p:nvPr>
        </p:nvSpPr>
        <p:spPr/>
        <p:txBody>
          <a:bodyPr/>
          <a:lstStyle/>
          <a:p>
            <a:pPr algn="just">
              <a:lnSpc>
                <a:spcPct val="80000"/>
              </a:lnSpc>
            </a:pPr>
            <a:r>
              <a:rPr lang="en-US" altLang="en-US" sz="2800"/>
              <a:t>Mechanism of insurance</a:t>
            </a:r>
          </a:p>
          <a:p>
            <a:pPr algn="just">
              <a:lnSpc>
                <a:spcPct val="80000"/>
              </a:lnSpc>
              <a:buFont typeface="Wingdings" panose="05000000000000000000" pitchFamily="2" charset="2"/>
              <a:buNone/>
            </a:pPr>
            <a:r>
              <a:rPr lang="en-US" altLang="en-US" sz="2800"/>
              <a:t>	1. People who are exposed to same risk come together and agree to share the loss and make good to the person who lost.</a:t>
            </a:r>
          </a:p>
          <a:p>
            <a:pPr algn="just">
              <a:lnSpc>
                <a:spcPct val="80000"/>
              </a:lnSpc>
              <a:buFont typeface="Wingdings" panose="05000000000000000000" pitchFamily="2" charset="2"/>
              <a:buNone/>
            </a:pPr>
            <a:r>
              <a:rPr lang="en-US" altLang="en-US" sz="2800"/>
              <a:t>	2. By this method the risk is spread among them and likely big impact on one is reduced to smaller manageable impacts on all.</a:t>
            </a:r>
          </a:p>
          <a:p>
            <a:pPr algn="just">
              <a:lnSpc>
                <a:spcPct val="80000"/>
              </a:lnSpc>
              <a:buFont typeface="Wingdings" panose="05000000000000000000" pitchFamily="2" charset="2"/>
              <a:buNone/>
            </a:pPr>
            <a:r>
              <a:rPr lang="en-US" altLang="en-US" sz="2800"/>
              <a:t>	3. The manner in which the loss is to be shared can be determined before hand.</a:t>
            </a:r>
          </a:p>
          <a:p>
            <a:pPr algn="just">
              <a:lnSpc>
                <a:spcPct val="80000"/>
              </a:lnSpc>
              <a:buFont typeface="Wingdings" panose="05000000000000000000" pitchFamily="2" charset="2"/>
              <a:buNone/>
            </a:pPr>
            <a:r>
              <a:rPr lang="en-US" altLang="en-US" sz="2800"/>
              <a:t>	4. Insurance companies collect in advance and create a fund from which the losses are paid.</a:t>
            </a:r>
            <a:endParaRPr lang="en-IN"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 calcmode="lin" valueType="num">
                                      <p:cBhvr>
                                        <p:cTn id="9" dur="500" fill="hold"/>
                                        <p:tgtEl>
                                          <p:spTgt spid="8194"/>
                                        </p:tgtEl>
                                        <p:attrNameLst>
                                          <p:attrName>style.rotation</p:attrName>
                                        </p:attrNameLst>
                                      </p:cBhvr>
                                      <p:tavLst>
                                        <p:tav tm="0">
                                          <p:val>
                                            <p:fltVal val="360"/>
                                          </p:val>
                                        </p:tav>
                                        <p:tav tm="100000">
                                          <p:val>
                                            <p:fltVal val="0"/>
                                          </p:val>
                                        </p:tav>
                                      </p:tavLst>
                                    </p:anim>
                                    <p:animEffect transition="in" filter="fade">
                                      <p:cBhvr>
                                        <p:cTn id="10" dur="500"/>
                                        <p:tgtEl>
                                          <p:spTgt spid="819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8195">
                                            <p:txEl>
                                              <p:pRg st="0" end="0"/>
                                            </p:txEl>
                                          </p:spTgt>
                                        </p:tgtEl>
                                        <p:attrNameLst>
                                          <p:attrName>style.visibility</p:attrName>
                                        </p:attrNameLst>
                                      </p:cBhvr>
                                      <p:to>
                                        <p:strVal val="visible"/>
                                      </p:to>
                                    </p:set>
                                    <p:anim calcmode="lin" valueType="num">
                                      <p:cBhvr>
                                        <p:cTn id="15"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819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819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819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8195">
                                            <p:txEl>
                                              <p:pRg st="1" end="1"/>
                                            </p:txEl>
                                          </p:spTgt>
                                        </p:tgtEl>
                                        <p:attrNameLst>
                                          <p:attrName>style.visibility</p:attrName>
                                        </p:attrNameLst>
                                      </p:cBhvr>
                                      <p:to>
                                        <p:strVal val="visible"/>
                                      </p:to>
                                    </p:set>
                                    <p:anim calcmode="lin" valueType="num">
                                      <p:cBhvr>
                                        <p:cTn id="23"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819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819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819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8195">
                                            <p:txEl>
                                              <p:pRg st="2" end="2"/>
                                            </p:txEl>
                                          </p:spTgt>
                                        </p:tgtEl>
                                        <p:attrNameLst>
                                          <p:attrName>style.visibility</p:attrName>
                                        </p:attrNameLst>
                                      </p:cBhvr>
                                      <p:to>
                                        <p:strVal val="visible"/>
                                      </p:to>
                                    </p:set>
                                    <p:anim calcmode="lin" valueType="num">
                                      <p:cBhvr>
                                        <p:cTn id="31"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819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819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819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8195">
                                            <p:txEl>
                                              <p:pRg st="3" end="3"/>
                                            </p:txEl>
                                          </p:spTgt>
                                        </p:tgtEl>
                                        <p:attrNameLst>
                                          <p:attrName>style.visibility</p:attrName>
                                        </p:attrNameLst>
                                      </p:cBhvr>
                                      <p:to>
                                        <p:strVal val="visible"/>
                                      </p:to>
                                    </p:set>
                                    <p:anim calcmode="lin" valueType="num">
                                      <p:cBhvr>
                                        <p:cTn id="39" dur="5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819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819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8195">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8195">
                                            <p:txEl>
                                              <p:pRg st="4" end="4"/>
                                            </p:txEl>
                                          </p:spTgt>
                                        </p:tgtEl>
                                        <p:attrNameLst>
                                          <p:attrName>style.visibility</p:attrName>
                                        </p:attrNameLst>
                                      </p:cBhvr>
                                      <p:to>
                                        <p:strVal val="visible"/>
                                      </p:to>
                                    </p:set>
                                    <p:anim calcmode="lin" valueType="num">
                                      <p:cBhvr>
                                        <p:cTn id="47" dur="500" fill="hold"/>
                                        <p:tgtEl>
                                          <p:spTgt spid="819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819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819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6FFB256-FD8A-43CA-8DD3-6474181D4927}"/>
              </a:ext>
            </a:extLst>
          </p:cNvPr>
          <p:cNvSpPr>
            <a:spLocks noGrp="1" noChangeArrowheads="1"/>
          </p:cNvSpPr>
          <p:nvPr>
            <p:ph type="title"/>
          </p:nvPr>
        </p:nvSpPr>
        <p:spPr/>
        <p:txBody>
          <a:bodyPr/>
          <a:lstStyle/>
          <a:p>
            <a:r>
              <a:rPr lang="en-US" altLang="en-US" sz="4000"/>
              <a:t>PURPOSE AND NEED OF INSURANCE: CONTINUED</a:t>
            </a:r>
            <a:endParaRPr lang="en-IN" altLang="en-US" sz="4000"/>
          </a:p>
        </p:txBody>
      </p:sp>
      <p:sp>
        <p:nvSpPr>
          <p:cNvPr id="9219" name="Rectangle 3">
            <a:extLst>
              <a:ext uri="{FF2B5EF4-FFF2-40B4-BE49-F238E27FC236}">
                <a16:creationId xmlns:a16="http://schemas.microsoft.com/office/drawing/2014/main" id="{ADE19973-BB68-4251-A342-298D31B42294}"/>
              </a:ext>
            </a:extLst>
          </p:cNvPr>
          <p:cNvSpPr>
            <a:spLocks noGrp="1" noChangeArrowheads="1"/>
          </p:cNvSpPr>
          <p:nvPr>
            <p:ph type="body" idx="1"/>
          </p:nvPr>
        </p:nvSpPr>
        <p:spPr/>
        <p:txBody>
          <a:bodyPr/>
          <a:lstStyle/>
          <a:p>
            <a:pPr algn="just">
              <a:lnSpc>
                <a:spcPct val="80000"/>
              </a:lnSpc>
            </a:pPr>
            <a:r>
              <a:rPr lang="en-US" altLang="en-US" sz="2400"/>
              <a:t>Human life is also an asset.</a:t>
            </a:r>
          </a:p>
          <a:p>
            <a:pPr algn="just">
              <a:lnSpc>
                <a:spcPct val="80000"/>
              </a:lnSpc>
            </a:pPr>
            <a:r>
              <a:rPr lang="en-US" altLang="en-US" sz="2400"/>
              <a:t>This asset also can be lost through unexpectedly early death or made non functional through sickness and disabilities caused by accidents.</a:t>
            </a:r>
          </a:p>
          <a:p>
            <a:pPr algn="just">
              <a:lnSpc>
                <a:spcPct val="80000"/>
              </a:lnSpc>
            </a:pPr>
            <a:r>
              <a:rPr lang="en-US" altLang="en-US" sz="2400"/>
              <a:t>Accident may or may not happen.</a:t>
            </a:r>
          </a:p>
          <a:p>
            <a:pPr algn="just">
              <a:lnSpc>
                <a:spcPct val="80000"/>
              </a:lnSpc>
            </a:pPr>
            <a:r>
              <a:rPr lang="en-US" altLang="en-US" sz="2400"/>
              <a:t>Death will happen but timing is uncertain.</a:t>
            </a:r>
          </a:p>
          <a:p>
            <a:pPr algn="just">
              <a:lnSpc>
                <a:spcPct val="80000"/>
              </a:lnSpc>
            </a:pPr>
            <a:r>
              <a:rPr lang="en-US" altLang="en-US" sz="2400"/>
              <a:t>Hence insurance is necessary to help those dependent on the income in case of early death.</a:t>
            </a:r>
          </a:p>
          <a:p>
            <a:pPr algn="just">
              <a:lnSpc>
                <a:spcPct val="80000"/>
              </a:lnSpc>
            </a:pPr>
            <a:r>
              <a:rPr lang="en-US" altLang="en-US" sz="2400"/>
              <a:t>A person may have arrangements for his needs after his retirement which have been made on the basis of some expectations. If these expectations do not become true there could be difficulties.</a:t>
            </a:r>
          </a:p>
          <a:p>
            <a:pPr algn="just">
              <a:lnSpc>
                <a:spcPct val="80000"/>
              </a:lnSpc>
            </a:pPr>
            <a:r>
              <a:rPr lang="en-US" altLang="en-US" sz="2400"/>
              <a:t>These are risks which need to be safeguard by means of insurance.</a:t>
            </a:r>
            <a:endParaRPr lang="en-IN" altLang="en-US" sz="240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800" fill="hold">
                                          <p:stCondLst>
                                            <p:cond delay="0"/>
                                          </p:stCondLst>
                                        </p:cTn>
                                        <p:tgtEl>
                                          <p:spTgt spid="9218"/>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921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9219">
                                            <p:txEl>
                                              <p:pRg st="0" end="0"/>
                                            </p:txEl>
                                          </p:spTgt>
                                        </p:tgtEl>
                                        <p:attrNameLst>
                                          <p:attrName>style.visibility</p:attrName>
                                        </p:attrNameLst>
                                      </p:cBhvr>
                                      <p:to>
                                        <p:strVal val="visible"/>
                                      </p:to>
                                    </p:set>
                                    <p:animEffect transition="in" filter="fade">
                                      <p:cBhvr>
                                        <p:cTn id="13" dur="1000"/>
                                        <p:tgtEl>
                                          <p:spTgt spid="9219">
                                            <p:txEl>
                                              <p:pRg st="0" end="0"/>
                                            </p:txEl>
                                          </p:spTgt>
                                        </p:tgtEl>
                                      </p:cBhvr>
                                    </p:animEffect>
                                    <p:anim calcmode="lin" valueType="num">
                                      <p:cBhvr>
                                        <p:cTn id="14" dur="1000" fill="hold"/>
                                        <p:tgtEl>
                                          <p:spTgt spid="9219">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9219">
                                            <p:txEl>
                                              <p:pRg st="1" end="1"/>
                                            </p:txEl>
                                          </p:spTgt>
                                        </p:tgtEl>
                                        <p:attrNameLst>
                                          <p:attrName>style.visibility</p:attrName>
                                        </p:attrNameLst>
                                      </p:cBhvr>
                                      <p:to>
                                        <p:strVal val="visible"/>
                                      </p:to>
                                    </p:set>
                                    <p:animEffect transition="in" filter="fade">
                                      <p:cBhvr>
                                        <p:cTn id="20" dur="1000"/>
                                        <p:tgtEl>
                                          <p:spTgt spid="9219">
                                            <p:txEl>
                                              <p:pRg st="1" end="1"/>
                                            </p:txEl>
                                          </p:spTgt>
                                        </p:tgtEl>
                                      </p:cBhvr>
                                    </p:animEffect>
                                    <p:anim calcmode="lin" valueType="num">
                                      <p:cBhvr>
                                        <p:cTn id="21" dur="1000" fill="hold"/>
                                        <p:tgtEl>
                                          <p:spTgt spid="9219">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9219">
                                            <p:txEl>
                                              <p:pRg st="2" end="2"/>
                                            </p:txEl>
                                          </p:spTgt>
                                        </p:tgtEl>
                                        <p:attrNameLst>
                                          <p:attrName>style.visibility</p:attrName>
                                        </p:attrNameLst>
                                      </p:cBhvr>
                                      <p:to>
                                        <p:strVal val="visible"/>
                                      </p:to>
                                    </p:set>
                                    <p:animEffect transition="in" filter="fade">
                                      <p:cBhvr>
                                        <p:cTn id="27" dur="1000"/>
                                        <p:tgtEl>
                                          <p:spTgt spid="9219">
                                            <p:txEl>
                                              <p:pRg st="2" end="2"/>
                                            </p:txEl>
                                          </p:spTgt>
                                        </p:tgtEl>
                                      </p:cBhvr>
                                    </p:animEffect>
                                    <p:anim calcmode="lin" valueType="num">
                                      <p:cBhvr>
                                        <p:cTn id="28" dur="1000" fill="hold"/>
                                        <p:tgtEl>
                                          <p:spTgt spid="9219">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9219">
                                            <p:txEl>
                                              <p:pRg st="3" end="3"/>
                                            </p:txEl>
                                          </p:spTgt>
                                        </p:tgtEl>
                                        <p:attrNameLst>
                                          <p:attrName>style.visibility</p:attrName>
                                        </p:attrNameLst>
                                      </p:cBhvr>
                                      <p:to>
                                        <p:strVal val="visible"/>
                                      </p:to>
                                    </p:set>
                                    <p:animEffect transition="in" filter="fade">
                                      <p:cBhvr>
                                        <p:cTn id="34" dur="1000"/>
                                        <p:tgtEl>
                                          <p:spTgt spid="9219">
                                            <p:txEl>
                                              <p:pRg st="3" end="3"/>
                                            </p:txEl>
                                          </p:spTgt>
                                        </p:tgtEl>
                                      </p:cBhvr>
                                    </p:animEffect>
                                    <p:anim calcmode="lin" valueType="num">
                                      <p:cBhvr>
                                        <p:cTn id="35" dur="1000" fill="hold"/>
                                        <p:tgtEl>
                                          <p:spTgt spid="9219">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9219">
                                            <p:txEl>
                                              <p:pRg st="4" end="4"/>
                                            </p:txEl>
                                          </p:spTgt>
                                        </p:tgtEl>
                                        <p:attrNameLst>
                                          <p:attrName>style.visibility</p:attrName>
                                        </p:attrNameLst>
                                      </p:cBhvr>
                                      <p:to>
                                        <p:strVal val="visible"/>
                                      </p:to>
                                    </p:set>
                                    <p:animEffect transition="in" filter="fade">
                                      <p:cBhvr>
                                        <p:cTn id="41" dur="1000"/>
                                        <p:tgtEl>
                                          <p:spTgt spid="9219">
                                            <p:txEl>
                                              <p:pRg st="4" end="4"/>
                                            </p:txEl>
                                          </p:spTgt>
                                        </p:tgtEl>
                                      </p:cBhvr>
                                    </p:animEffect>
                                    <p:anim calcmode="lin" valueType="num">
                                      <p:cBhvr>
                                        <p:cTn id="42" dur="1000" fill="hold"/>
                                        <p:tgtEl>
                                          <p:spTgt spid="9219">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9219">
                                            <p:txEl>
                                              <p:pRg st="5" end="5"/>
                                            </p:txEl>
                                          </p:spTgt>
                                        </p:tgtEl>
                                        <p:attrNameLst>
                                          <p:attrName>style.visibility</p:attrName>
                                        </p:attrNameLst>
                                      </p:cBhvr>
                                      <p:to>
                                        <p:strVal val="visible"/>
                                      </p:to>
                                    </p:set>
                                    <p:animEffect transition="in" filter="fade">
                                      <p:cBhvr>
                                        <p:cTn id="48" dur="1000"/>
                                        <p:tgtEl>
                                          <p:spTgt spid="9219">
                                            <p:txEl>
                                              <p:pRg st="5" end="5"/>
                                            </p:txEl>
                                          </p:spTgt>
                                        </p:tgtEl>
                                      </p:cBhvr>
                                    </p:animEffect>
                                    <p:anim calcmode="lin" valueType="num">
                                      <p:cBhvr>
                                        <p:cTn id="49" dur="1000" fill="hold"/>
                                        <p:tgtEl>
                                          <p:spTgt spid="9219">
                                            <p:txEl>
                                              <p:pRg st="5" end="5"/>
                                            </p:txEl>
                                          </p:spTgt>
                                        </p:tgtEl>
                                        <p:attrNameLst>
                                          <p:attrName>ppt_x</p:attrName>
                                        </p:attrNameLst>
                                      </p:cBhvr>
                                      <p:tavLst>
                                        <p:tav tm="0">
                                          <p:val>
                                            <p:strVal val="#ppt_x-.1"/>
                                          </p:val>
                                        </p:tav>
                                        <p:tav tm="100000">
                                          <p:val>
                                            <p:strVal val="#ppt_x"/>
                                          </p:val>
                                        </p:tav>
                                      </p:tavLst>
                                    </p:anim>
                                    <p:anim calcmode="lin" valueType="num">
                                      <p:cBhvr>
                                        <p:cTn id="50" dur="10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9219">
                                            <p:txEl>
                                              <p:pRg st="6" end="6"/>
                                            </p:txEl>
                                          </p:spTgt>
                                        </p:tgtEl>
                                        <p:attrNameLst>
                                          <p:attrName>style.visibility</p:attrName>
                                        </p:attrNameLst>
                                      </p:cBhvr>
                                      <p:to>
                                        <p:strVal val="visible"/>
                                      </p:to>
                                    </p:set>
                                    <p:animEffect transition="in" filter="fade">
                                      <p:cBhvr>
                                        <p:cTn id="55" dur="1000"/>
                                        <p:tgtEl>
                                          <p:spTgt spid="9219">
                                            <p:txEl>
                                              <p:pRg st="6" end="6"/>
                                            </p:txEl>
                                          </p:spTgt>
                                        </p:tgtEl>
                                      </p:cBhvr>
                                    </p:animEffect>
                                    <p:anim calcmode="lin" valueType="num">
                                      <p:cBhvr>
                                        <p:cTn id="56" dur="1000" fill="hold"/>
                                        <p:tgtEl>
                                          <p:spTgt spid="9219">
                                            <p:txEl>
                                              <p:pRg st="6" end="6"/>
                                            </p:txEl>
                                          </p:spTgt>
                                        </p:tgtEl>
                                        <p:attrNameLst>
                                          <p:attrName>ppt_x</p:attrName>
                                        </p:attrNameLst>
                                      </p:cBhvr>
                                      <p:tavLst>
                                        <p:tav tm="0">
                                          <p:val>
                                            <p:strVal val="#ppt_x-.1"/>
                                          </p:val>
                                        </p:tav>
                                        <p:tav tm="100000">
                                          <p:val>
                                            <p:strVal val="#ppt_x"/>
                                          </p:val>
                                        </p:tav>
                                      </p:tavLst>
                                    </p:anim>
                                    <p:anim calcmode="lin" valueType="num">
                                      <p:cBhvr>
                                        <p:cTn id="57" dur="10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74E731D-369D-4071-9051-61881BF2EB9B}"/>
              </a:ext>
            </a:extLst>
          </p:cNvPr>
          <p:cNvSpPr>
            <a:spLocks noGrp="1" noChangeArrowheads="1"/>
          </p:cNvSpPr>
          <p:nvPr>
            <p:ph type="title"/>
          </p:nvPr>
        </p:nvSpPr>
        <p:spPr/>
        <p:txBody>
          <a:bodyPr/>
          <a:lstStyle/>
          <a:p>
            <a:r>
              <a:rPr lang="en-US" altLang="en-US" sz="4000"/>
              <a:t>PURPOSE AND NEED OF INSURANCE: CONTINUED</a:t>
            </a:r>
            <a:endParaRPr lang="en-IN" altLang="en-US" sz="4000"/>
          </a:p>
        </p:txBody>
      </p:sp>
      <p:sp>
        <p:nvSpPr>
          <p:cNvPr id="10243" name="Rectangle 3">
            <a:extLst>
              <a:ext uri="{FF2B5EF4-FFF2-40B4-BE49-F238E27FC236}">
                <a16:creationId xmlns:a16="http://schemas.microsoft.com/office/drawing/2014/main" id="{F3FD6204-5217-43A0-9C09-202755EB46B9}"/>
              </a:ext>
            </a:extLst>
          </p:cNvPr>
          <p:cNvSpPr>
            <a:spLocks noGrp="1" noChangeArrowheads="1"/>
          </p:cNvSpPr>
          <p:nvPr>
            <p:ph type="body" idx="1"/>
          </p:nvPr>
        </p:nvSpPr>
        <p:spPr/>
        <p:txBody>
          <a:bodyPr/>
          <a:lstStyle/>
          <a:p>
            <a:pPr algn="just">
              <a:lnSpc>
                <a:spcPct val="80000"/>
              </a:lnSpc>
            </a:pPr>
            <a:r>
              <a:rPr lang="en-US" altLang="en-US" sz="2800"/>
              <a:t>Insurance does not protect the asset.</a:t>
            </a:r>
          </a:p>
          <a:p>
            <a:pPr algn="just">
              <a:lnSpc>
                <a:spcPct val="80000"/>
              </a:lnSpc>
            </a:pPr>
            <a:r>
              <a:rPr lang="en-US" altLang="en-US" sz="2800"/>
              <a:t>Insurance does not prevent the loss of asset due to peril.</a:t>
            </a:r>
          </a:p>
          <a:p>
            <a:pPr algn="just">
              <a:lnSpc>
                <a:spcPct val="80000"/>
              </a:lnSpc>
            </a:pPr>
            <a:r>
              <a:rPr lang="en-US" altLang="en-US" sz="2800"/>
              <a:t>Peril cannot be avoided through insurance</a:t>
            </a:r>
          </a:p>
          <a:p>
            <a:pPr algn="just">
              <a:lnSpc>
                <a:spcPct val="80000"/>
              </a:lnSpc>
            </a:pPr>
            <a:r>
              <a:rPr lang="en-US" altLang="en-US" sz="2800"/>
              <a:t>The peril can sometimes be avoided, through better safety and damage control management.</a:t>
            </a:r>
          </a:p>
          <a:p>
            <a:pPr algn="just">
              <a:lnSpc>
                <a:spcPct val="80000"/>
              </a:lnSpc>
            </a:pPr>
            <a:r>
              <a:rPr lang="en-US" altLang="en-US" sz="2800"/>
              <a:t>Insurance only tries to reduce the impact of the risk on the owner of asset/ dependent on that asset.</a:t>
            </a:r>
          </a:p>
          <a:p>
            <a:pPr algn="just">
              <a:lnSpc>
                <a:spcPct val="80000"/>
              </a:lnSpc>
            </a:pPr>
            <a:r>
              <a:rPr lang="en-US" altLang="en-US" sz="2800"/>
              <a:t>Insurance only compensate (may not be fully) the economic or financial losses.</a:t>
            </a:r>
          </a:p>
          <a:p>
            <a:pPr algn="just">
              <a:lnSpc>
                <a:spcPct val="80000"/>
              </a:lnSpc>
              <a:buFont typeface="Wingdings" panose="05000000000000000000" pitchFamily="2" charset="2"/>
              <a:buNone/>
            </a:pPr>
            <a:endParaRPr lang="en-US" altLang="en-US" sz="2800"/>
          </a:p>
          <a:p>
            <a:pPr algn="just">
              <a:lnSpc>
                <a:spcPct val="80000"/>
              </a:lnSpc>
            </a:pPr>
            <a:endParaRPr lang="en-US" altLang="en-US" sz="2800"/>
          </a:p>
          <a:p>
            <a:pPr algn="just">
              <a:lnSpc>
                <a:spcPct val="80000"/>
              </a:lnSpc>
            </a:pPr>
            <a:endParaRPr lang="en-IN"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p:cTn id="13"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p:cTn id="19"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p:cTn id="25"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024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0243">
                                            <p:txEl>
                                              <p:pRg st="3" end="3"/>
                                            </p:txEl>
                                          </p:spTgt>
                                        </p:tgtEl>
                                        <p:attrNameLst>
                                          <p:attrName>style.visibility</p:attrName>
                                        </p:attrNameLst>
                                      </p:cBhvr>
                                      <p:to>
                                        <p:strVal val="visible"/>
                                      </p:to>
                                    </p:set>
                                    <p:anim calcmode="lin" valueType="num">
                                      <p:cBhvr>
                                        <p:cTn id="31"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024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0243">
                                            <p:txEl>
                                              <p:pRg st="4" end="4"/>
                                            </p:txEl>
                                          </p:spTgt>
                                        </p:tgtEl>
                                        <p:attrNameLst>
                                          <p:attrName>style.visibility</p:attrName>
                                        </p:attrNameLst>
                                      </p:cBhvr>
                                      <p:to>
                                        <p:strVal val="visible"/>
                                      </p:to>
                                    </p:set>
                                    <p:anim calcmode="lin" valueType="num">
                                      <p:cBhvr>
                                        <p:cTn id="37"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0243">
                                            <p:txEl>
                                              <p:pRg st="5" end="5"/>
                                            </p:txEl>
                                          </p:spTgt>
                                        </p:tgtEl>
                                        <p:attrNameLst>
                                          <p:attrName>style.visibility</p:attrName>
                                        </p:attrNameLst>
                                      </p:cBhvr>
                                      <p:to>
                                        <p:strVal val="visible"/>
                                      </p:to>
                                    </p:set>
                                    <p:anim calcmode="lin" valueType="num">
                                      <p:cBhvr>
                                        <p:cTn id="43" dur="500" fill="hold"/>
                                        <p:tgtEl>
                                          <p:spTgt spid="10243">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1024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DD796B4-C020-4879-9748-3994B1CED804}"/>
              </a:ext>
            </a:extLst>
          </p:cNvPr>
          <p:cNvSpPr>
            <a:spLocks noGrp="1" noChangeArrowheads="1"/>
          </p:cNvSpPr>
          <p:nvPr>
            <p:ph type="title"/>
          </p:nvPr>
        </p:nvSpPr>
        <p:spPr>
          <a:xfrm>
            <a:off x="457200" y="304800"/>
            <a:ext cx="8229600" cy="1143000"/>
          </a:xfrm>
        </p:spPr>
        <p:txBody>
          <a:bodyPr/>
          <a:lstStyle/>
          <a:p>
            <a:r>
              <a:rPr lang="en-US" altLang="en-US" sz="4000"/>
              <a:t>PURPOSE AND NEED OF INSURANCE: CONTINUED</a:t>
            </a:r>
            <a:endParaRPr lang="en-IN" altLang="en-US" sz="4000"/>
          </a:p>
        </p:txBody>
      </p:sp>
      <p:sp>
        <p:nvSpPr>
          <p:cNvPr id="11267" name="Rectangle 3">
            <a:extLst>
              <a:ext uri="{FF2B5EF4-FFF2-40B4-BE49-F238E27FC236}">
                <a16:creationId xmlns:a16="http://schemas.microsoft.com/office/drawing/2014/main" id="{4FA27B27-5F84-4278-A220-18CDA0F6995A}"/>
              </a:ext>
            </a:extLst>
          </p:cNvPr>
          <p:cNvSpPr>
            <a:spLocks noGrp="1" noChangeArrowheads="1"/>
          </p:cNvSpPr>
          <p:nvPr>
            <p:ph type="body" idx="1"/>
          </p:nvPr>
        </p:nvSpPr>
        <p:spPr/>
        <p:txBody>
          <a:bodyPr/>
          <a:lstStyle/>
          <a:p>
            <a:pPr algn="just">
              <a:lnSpc>
                <a:spcPct val="90000"/>
              </a:lnSpc>
            </a:pPr>
            <a:r>
              <a:rPr lang="en-US" altLang="en-US" sz="2800"/>
              <a:t>The concept of insurance has been extended beyond the coverage of tangible assets even though the advantage of spread may not be available in these cases.</a:t>
            </a:r>
          </a:p>
          <a:p>
            <a:pPr algn="just">
              <a:lnSpc>
                <a:spcPct val="90000"/>
              </a:lnSpc>
            </a:pPr>
            <a:r>
              <a:rPr lang="en-US" altLang="en-US" sz="2800"/>
              <a:t>Thus the essence of insurance is to share losses and substitute certainty by uncertainty.</a:t>
            </a:r>
          </a:p>
          <a:p>
            <a:pPr algn="just">
              <a:lnSpc>
                <a:spcPct val="90000"/>
              </a:lnSpc>
            </a:pPr>
            <a:r>
              <a:rPr lang="en-US" altLang="en-US" sz="2800"/>
              <a:t>Hence insurance makes the consequences of risk bearable which is difficult for any one individual to bear as the community shares the burden.</a:t>
            </a:r>
            <a:endParaRPr lang="en-IN" altLang="en-US" sz="28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ppt_x</p:attrName>
                                        </p:attrNameLst>
                                      </p:cBhvr>
                                      <p:tavLst>
                                        <p:tav tm="0">
                                          <p:val>
                                            <p:strVal val="#ppt_x-.2"/>
                                          </p:val>
                                        </p:tav>
                                        <p:tav tm="100000">
                                          <p:val>
                                            <p:strVal val="#ppt_x"/>
                                          </p:val>
                                        </p:tav>
                                      </p:tavLst>
                                    </p:anim>
                                    <p:anim calcmode="lin" valueType="num">
                                      <p:cBhvr>
                                        <p:cTn id="8" dur="1000" fill="hold"/>
                                        <p:tgtEl>
                                          <p:spTgt spid="112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2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1267">
                                            <p:txEl>
                                              <p:pRg st="0" end="0"/>
                                            </p:txEl>
                                          </p:spTgt>
                                        </p:tgtEl>
                                        <p:attrNameLst>
                                          <p:attrName>style.visibility</p:attrName>
                                        </p:attrNameLst>
                                      </p:cBhvr>
                                      <p:to>
                                        <p:strVal val="visible"/>
                                      </p:to>
                                    </p:set>
                                    <p:animEffect transition="in" filter="fade">
                                      <p:cBhvr>
                                        <p:cTn id="14" dur="500"/>
                                        <p:tgtEl>
                                          <p:spTgt spid="11267">
                                            <p:txEl>
                                              <p:pRg st="0" end="0"/>
                                            </p:txEl>
                                          </p:spTgt>
                                        </p:tgtEl>
                                      </p:cBhvr>
                                    </p:animEffect>
                                    <p:anim calcmode="lin" valueType="num">
                                      <p:cBhvr>
                                        <p:cTn id="15"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2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1267">
                                            <p:txEl>
                                              <p:pRg st="1" end="1"/>
                                            </p:txEl>
                                          </p:spTgt>
                                        </p:tgtEl>
                                        <p:attrNameLst>
                                          <p:attrName>style.visibility</p:attrName>
                                        </p:attrNameLst>
                                      </p:cBhvr>
                                      <p:to>
                                        <p:strVal val="visible"/>
                                      </p:to>
                                    </p:set>
                                    <p:animEffect transition="in" filter="fade">
                                      <p:cBhvr>
                                        <p:cTn id="21" dur="500"/>
                                        <p:tgtEl>
                                          <p:spTgt spid="11267">
                                            <p:txEl>
                                              <p:pRg st="1" end="1"/>
                                            </p:txEl>
                                          </p:spTgt>
                                        </p:tgtEl>
                                      </p:cBhvr>
                                    </p:animEffect>
                                    <p:anim calcmode="lin" valueType="num">
                                      <p:cBhvr>
                                        <p:cTn id="22"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126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1267">
                                            <p:txEl>
                                              <p:pRg st="2" end="2"/>
                                            </p:txEl>
                                          </p:spTgt>
                                        </p:tgtEl>
                                        <p:attrNameLst>
                                          <p:attrName>style.visibility</p:attrName>
                                        </p:attrNameLst>
                                      </p:cBhvr>
                                      <p:to>
                                        <p:strVal val="visible"/>
                                      </p:to>
                                    </p:set>
                                    <p:animEffect transition="in" filter="fade">
                                      <p:cBhvr>
                                        <p:cTn id="28" dur="500"/>
                                        <p:tgtEl>
                                          <p:spTgt spid="11267">
                                            <p:txEl>
                                              <p:pRg st="2" end="2"/>
                                            </p:txEl>
                                          </p:spTgt>
                                        </p:tgtEl>
                                      </p:cBhvr>
                                    </p:animEffect>
                                    <p:anim calcmode="lin" valueType="num">
                                      <p:cBhvr>
                                        <p:cTn id="2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126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Slit</Template>
  <TotalTime>241</TotalTime>
  <Words>551</Words>
  <Application>Microsoft Office PowerPoint</Application>
  <PresentationFormat>On-screen Show (4:3)</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Slit</vt:lpstr>
      <vt:lpstr>PowerPoint Presentation</vt:lpstr>
      <vt:lpstr>         INSURANCE :  AN INTRODUCTION    </vt:lpstr>
      <vt:lpstr>WHAT IS INSURANCE ?</vt:lpstr>
      <vt:lpstr>PURPOSE AND NEED OF INSURANCE: CONTINUED</vt:lpstr>
      <vt:lpstr>MEANING OF RISK IN INSURANCE</vt:lpstr>
      <vt:lpstr>PURPOSE AND NEED OF INSURANCE: CONTINUED</vt:lpstr>
      <vt:lpstr>PURPOSE AND NEED OF INSURANCE: CONTINUED</vt:lpstr>
      <vt:lpstr>PURPOSE AND NEED OF INSURANCE: CONTINUED</vt:lpstr>
      <vt:lpstr>PURPOSE AND NEED OF INSURANCE: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Ajay Jain</dc:creator>
  <cp:lastModifiedBy>Unknown User</cp:lastModifiedBy>
  <cp:revision>11</cp:revision>
  <cp:lastPrinted>1601-01-01T00:00:00Z</cp:lastPrinted>
  <dcterms:created xsi:type="dcterms:W3CDTF">2009-10-06T12:34:10Z</dcterms:created>
  <dcterms:modified xsi:type="dcterms:W3CDTF">2020-10-12T13:12:46Z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