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66"/>
    <a:srgbClr val="427E4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A3021-2C4F-4293-9811-C520BC85F789}" type="datetimeFigureOut">
              <a:rPr lang="en-US" smtClean="0"/>
              <a:pPr/>
              <a:t>10/02/2015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3C462-A7CB-4EAC-95CF-9357A045866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052" y="357167"/>
            <a:ext cx="8715436" cy="6357982"/>
          </a:xfrm>
          <a:blipFill>
            <a:blip r:embed="rId2" cstate="print"/>
            <a:tile tx="0" ty="0" sx="100000" sy="100000" flip="none" algn="tl"/>
          </a:blipFill>
          <a:scene3d>
            <a:camera prst="perspective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15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5" pitchFamily="2" charset="0"/>
              </a:rPr>
              <a:t>sausvaagat</a:t>
            </a:r>
            <a:r>
              <a:rPr lang="en-US" sz="1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5" pitchFamily="2" charset="0"/>
              </a:rPr>
              <a:t>\ma</a:t>
            </a:r>
            <a:endParaRPr lang="en-IN" sz="1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5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3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rasaayainak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gaLtI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solidFill>
                <a:srgbClr val="7030A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solidFill>
                <a:srgbClr val="7030A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solidFill>
                <a:srgbClr val="7030A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solidFill>
                <a:srgbClr val="7030A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solidFill>
                <a:srgbClr val="7030A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solidFill>
                <a:srgbClr val="7030A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solidFill>
                <a:srgbClr val="7030A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solidFill>
                <a:srgbClr val="7030A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                       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                          </a:t>
            </a: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AatMkvaad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[&lt;</a:t>
            </a: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yaadI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rgbClr val="7030A0"/>
              </a:solidFill>
              <a:latin typeface="Arial" pitchFamily="34" charset="0"/>
            </a:endParaRPr>
          </a:p>
          <a:p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4" name="Picture 3" descr="201502091311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285728"/>
            <a:ext cx="2979071" cy="4660592"/>
          </a:xfrm>
          <a:prstGeom prst="rect">
            <a:avLst/>
          </a:prstGeom>
        </p:spPr>
      </p:pic>
      <p:pic>
        <p:nvPicPr>
          <p:cNvPr id="5" name="Picture 4" descr="2015020913081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1" y="1643050"/>
            <a:ext cx="4857784" cy="500066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500430" y="642918"/>
            <a:ext cx="178595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57166"/>
            <a:ext cx="8678198" cy="7032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TaLNyaacao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]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Paaya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lang="en-IN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643602"/>
          </a:xfr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Aap%tIp`vaNa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xao~acaa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SaaoQa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GaoNao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 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AaraKDa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tyaar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krNao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vyavasqaapnaacao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inayaM~Na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zovaNao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vyavasqaapnaacao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p`iSaxaNa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doNao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pUva-tyaarI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krNao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hanaIcaa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AMdaja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GaoNao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dIGa-kalaIna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]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Paaya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krNao</a:t>
            </a: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rgbClr val="C00000"/>
              </a:solidFill>
              <a:latin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vyavasqaapnaamaQyao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yauvakaMcao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yaaogadana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r>
              <a:rPr lang="en-US" dirty="0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rgbClr val="00B0F0"/>
              </a:solidFill>
              <a:latin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dirty="0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                               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bacaava</a:t>
            </a:r>
            <a:r>
              <a:rPr lang="en-US" dirty="0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krNao</a:t>
            </a:r>
            <a:r>
              <a:rPr lang="en-US" dirty="0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        </a:t>
            </a:r>
            <a:endParaRPr lang="en-US" sz="2000" dirty="0" smtClean="0">
              <a:solidFill>
                <a:srgbClr val="00B0F0"/>
              </a:solidFill>
              <a:latin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dirty="0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Aaiqa</a:t>
            </a:r>
            <a:r>
              <a:rPr lang="en-US" dirty="0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-k mad\t </a:t>
            </a:r>
            <a:r>
              <a:rPr lang="en-US" dirty="0" err="1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krNao</a:t>
            </a:r>
            <a:r>
              <a:rPr lang="en-US" dirty="0" smtClean="0">
                <a:solidFill>
                  <a:srgbClr val="00B0F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000" dirty="0" smtClean="0">
              <a:solidFill>
                <a:srgbClr val="00B0F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IN" dirty="0">
              <a:solidFill>
                <a:srgbClr val="00B0F0"/>
              </a:solidFill>
            </a:endParaRPr>
          </a:p>
        </p:txBody>
      </p:sp>
      <p:pic>
        <p:nvPicPr>
          <p:cNvPr id="4" name="Picture 3" descr="201502091343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19650" y="642918"/>
            <a:ext cx="4324350" cy="3071834"/>
          </a:xfrm>
          <a:prstGeom prst="rect">
            <a:avLst/>
          </a:prstGeom>
        </p:spPr>
      </p:pic>
      <p:pic>
        <p:nvPicPr>
          <p:cNvPr id="5" name="Picture 4" descr="2015020913483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9158" y="3789040"/>
            <a:ext cx="4214842" cy="2908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0"/>
            <a:ext cx="8715436" cy="6858000"/>
          </a:xfrm>
          <a:blipFill>
            <a:blip r:embed="rId2" cstate="print"/>
            <a:tile tx="0" ty="0" sx="100000" sy="100000" flip="none" algn="tl"/>
          </a:blip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prstTxWarp prst="textInflateBottom">
              <a:avLst/>
            </a:prstTxWarp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>
              <a:buNone/>
            </a:pPr>
            <a:endParaRPr lang="en-US" dirty="0" smtClean="0"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Shivaji05" pitchFamily="2" charset="0"/>
            </a:endParaRPr>
          </a:p>
          <a:p>
            <a:pPr>
              <a:buNone/>
            </a:pPr>
            <a:endParaRPr lang="en-US" dirty="0" smtClean="0"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Shivaji05" pitchFamily="2" charset="0"/>
            </a:endParaRPr>
          </a:p>
          <a:p>
            <a:pPr>
              <a:buNone/>
            </a:pPr>
            <a:endParaRPr lang="en-US" dirty="0" smtClean="0"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Shivaji05" pitchFamily="2" charset="0"/>
            </a:endParaRPr>
          </a:p>
          <a:p>
            <a:pPr>
              <a:buNone/>
            </a:pPr>
            <a:endParaRPr lang="en-US" dirty="0" smtClean="0"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Shivaji05" pitchFamily="2" charset="0"/>
            </a:endParaRPr>
          </a:p>
          <a:p>
            <a:pPr>
              <a:buNone/>
            </a:pPr>
            <a:r>
              <a:rPr lang="en-US" sz="15000" dirty="0" err="1" smtClean="0"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hivaji05" pitchFamily="2" charset="0"/>
              </a:rPr>
              <a:t>Qanyavaad</a:t>
            </a:r>
            <a:endParaRPr lang="en-IN" sz="15000" dirty="0"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Shivaji05" pitchFamily="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92882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ek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idvaSaIya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kaya-SaaLa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Aayaaoijat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esa.esa.e.ka^laoja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¸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</a:br>
            <a:r>
              <a:rPr lang="en-US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saaolaapUr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</a:rPr>
            </a:br>
            <a:endParaRPr lang="en-IN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3116"/>
            <a:ext cx="8715436" cy="4500594"/>
          </a:xfrm>
          <a:blipFill>
            <a:blip r:embed="rId2" cstate="print"/>
            <a:stretch>
              <a:fillRect/>
            </a:stretch>
          </a:blipFill>
          <a:ln>
            <a:solidFill>
              <a:srgbClr val="FF0066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saMSaaoQana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ivaYaya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</a:t>
            </a:r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saMSaaoQak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ivaqyaaqaI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-\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cao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naava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saMtaoYa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isad`ama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puDUr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saagar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rajakumaar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dovasaaLo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baI.ka^MMma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Baaga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3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marL="0" lv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      ih.nao.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ka^laoja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Aa^f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ka^masa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-´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n-I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2015020913392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85728"/>
            <a:ext cx="8574128" cy="63579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642910" y="2071678"/>
            <a:ext cx="7572428" cy="316558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pPr lvl="0"/>
            <a:r>
              <a:rPr lang="en-US" sz="72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72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</a:t>
            </a:r>
            <a:endParaRPr lang="en-US" sz="72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</a:endParaRPr>
          </a:p>
          <a:p>
            <a:endParaRPr lang="en-IN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saaraMSa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AaPa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aI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vyavasqaapnaamaQyao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puna-vasanaacaI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xamata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Asato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7030A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]id\</a:t>
            </a: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dYTo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ta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kaL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saovaa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7030A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iSastbaQd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pQdtIcaa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vaapr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lang="en-US" sz="2000" dirty="0" smtClean="0">
              <a:solidFill>
                <a:srgbClr val="7030A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gaRhItp`maoya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ho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Aap%tIcyaa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kaLat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              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yaaogya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maanalao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jaato</a:t>
            </a:r>
            <a:r>
              <a:rPr lang="en-US" sz="2800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7030A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vyavasqaapnaacaa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Aqa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- :                         </a:t>
            </a:r>
            <a:endParaRPr lang="en-US" sz="2000" dirty="0" smtClean="0">
              <a:solidFill>
                <a:srgbClr val="7030A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vyaa#yaa</a:t>
            </a:r>
            <a:r>
              <a:rPr lang="en-US" dirty="0" smtClean="0">
                <a:solidFill>
                  <a:srgbClr val="7030A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: </a:t>
            </a:r>
            <a:r>
              <a:rPr lang="en-US" dirty="0" smtClean="0">
                <a:solidFill>
                  <a:srgbClr val="7030A0"/>
                </a:solidFill>
              </a:rPr>
              <a:t>                      </a:t>
            </a:r>
            <a:endParaRPr lang="en-IN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01122" cy="1143000"/>
          </a:xfrm>
          <a:solidFill>
            <a:schemeClr val="accent5">
              <a:lumMod val="20000"/>
              <a:lumOff val="80000"/>
            </a:schemeClr>
          </a:solidFill>
          <a:effectLst>
            <a:glow rad="101600">
              <a:srgbClr val="FF0000">
                <a:alpha val="60000"/>
              </a:srgb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l"/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vyavasqaapnaacaI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vaOiSaYTo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lang="en-IN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43026"/>
            <a:ext cx="8572560" cy="521497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300000" lon="0" rev="0"/>
            </a:camera>
            <a:lightRig rig="threePt" dir="t"/>
          </a:scene3d>
        </p:spPr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AaPa%tI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hI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kaoNa%yaahI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Pau/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va-saUcanaoiSavaaya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AakismakpNao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AaoZvaNaarI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GaTnaa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Aaho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baabat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AMdaja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Aqavaa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Pauvaa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---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naumaana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krta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yaot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naahI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Aap%tIcaa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saavaQaanaigarI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baaLgata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yaoNao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Sa@ya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nasato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Aap%tIpasaUna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haoNaarI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hanaI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Aqavaa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nauksaana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maaozo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vyaapk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Asato</a:t>
            </a:r>
            <a:r>
              <a:rPr lang="en-US" sz="28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</a:endParaRPr>
          </a:p>
          <a:p>
            <a:endParaRPr lang="en-IN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91759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vyavasqaapnaacao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p`kar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lang="en-I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500726"/>
          </a:xfrm>
          <a:blipFill>
            <a:blip r:embed="rId2" cstate="print"/>
            <a:tile tx="0" ty="0" sx="100000" sy="100000" flip="none" algn="tl"/>
          </a:blipFill>
        </p:spPr>
        <p:txBody>
          <a:bodyPr anchor="ctr"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sz="36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sz="36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inasaga</a:t>
            </a:r>
            <a:r>
              <a:rPr lang="en-US" sz="36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inaima</a:t>
            </a:r>
            <a:r>
              <a:rPr lang="en-US" sz="36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-t </a:t>
            </a:r>
            <a:r>
              <a:rPr lang="en-US" sz="36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sz="36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lang="en-US" sz="3600" dirty="0" smtClean="0">
              <a:solidFill>
                <a:srgbClr val="C00000"/>
              </a:solidFill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sz="36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                       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sz="3600" dirty="0" smtClean="0">
              <a:solidFill>
                <a:srgbClr val="C0000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sz="3600" dirty="0" smtClean="0">
              <a:solidFill>
                <a:srgbClr val="C0000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sz="3600" dirty="0" smtClean="0">
              <a:solidFill>
                <a:srgbClr val="C0000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sz="3600" dirty="0" smtClean="0">
              <a:solidFill>
                <a:srgbClr val="C0000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sz="3600" dirty="0" smtClean="0">
              <a:solidFill>
                <a:srgbClr val="C0000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sz="3600" dirty="0" smtClean="0">
              <a:solidFill>
                <a:srgbClr val="C00000"/>
              </a:solidFill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400050" lvl="1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r>
              <a:rPr lang="en-US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lang="en-US" sz="36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maanava</a:t>
            </a:r>
            <a:r>
              <a:rPr lang="en-US" sz="36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inaima</a:t>
            </a:r>
            <a:r>
              <a:rPr lang="en-US" sz="36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-t </a:t>
            </a:r>
            <a:r>
              <a:rPr lang="en-US" sz="3600" dirty="0" err="1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sz="3600" dirty="0" smtClean="0">
                <a:solidFill>
                  <a:srgbClr val="C00000"/>
                </a:solidFill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lang="en-US" sz="3600" dirty="0" smtClean="0">
              <a:solidFill>
                <a:srgbClr val="C00000"/>
              </a:solidFill>
              <a:latin typeface="Arial" pitchFamily="34" charset="0"/>
            </a:endParaRPr>
          </a:p>
          <a:p>
            <a:pPr lvl="1" algn="ctr"/>
            <a:endParaRPr lang="en-IN" sz="3600" dirty="0">
              <a:solidFill>
                <a:srgbClr val="C00000"/>
              </a:solidFill>
            </a:endParaRPr>
          </a:p>
        </p:txBody>
      </p:sp>
      <p:pic>
        <p:nvPicPr>
          <p:cNvPr id="4" name="Picture 3" descr="201502091258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1142984"/>
            <a:ext cx="4538664" cy="2908827"/>
          </a:xfrm>
          <a:prstGeom prst="rect">
            <a:avLst/>
          </a:prstGeom>
        </p:spPr>
      </p:pic>
      <p:pic>
        <p:nvPicPr>
          <p:cNvPr id="5" name="Picture 4" descr="201502091340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3214686"/>
            <a:ext cx="3857652" cy="342902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229600" cy="71435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inasaga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inaima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-t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lang="en-I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85794"/>
            <a:ext cx="8501122" cy="585791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endParaRPr lang="en-US" sz="2000" dirty="0" smtClean="0"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saagarI</a:t>
            </a:r>
            <a:r>
              <a:rPr lang="en-US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vaadLo</a:t>
            </a:r>
            <a:r>
              <a:rPr lang="en-US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000" dirty="0" smtClean="0">
              <a:latin typeface="Arial" pitchFamily="34" charset="0"/>
            </a:endParaRPr>
          </a:p>
          <a:p>
            <a:pPr marL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BaUkMp</a:t>
            </a:r>
            <a:r>
              <a:rPr lang="en-US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cak`I</a:t>
            </a:r>
            <a:endParaRPr lang="en-US" sz="2000" dirty="0" smtClean="0">
              <a:latin typeface="Arial" pitchFamily="34" charset="0"/>
            </a:endParaRPr>
          </a:p>
        </p:txBody>
      </p:sp>
      <p:pic>
        <p:nvPicPr>
          <p:cNvPr id="4" name="Picture 3" descr="201502091253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1000108"/>
            <a:ext cx="4324350" cy="2357454"/>
          </a:xfrm>
          <a:prstGeom prst="rect">
            <a:avLst/>
          </a:prstGeom>
        </p:spPr>
      </p:pic>
      <p:pic>
        <p:nvPicPr>
          <p:cNvPr id="5" name="Picture 4" descr="2015020913384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3357562"/>
            <a:ext cx="3810000" cy="32861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000496" y="3786190"/>
            <a:ext cx="4572000" cy="2772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2390775" algn="l"/>
              </a:tabLst>
            </a:pPr>
            <a:endParaRPr lang="en-US" sz="4000" dirty="0" smtClean="0">
              <a:latin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sz="4000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vaadLo</a:t>
            </a:r>
            <a:r>
              <a:rPr lang="en-US" sz="4000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sz="4000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AitvaRRYT</a:t>
            </a:r>
            <a:r>
              <a:rPr lang="en-US" sz="4000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endParaRPr lang="en-IN" dirty="0"/>
          </a:p>
        </p:txBody>
      </p:sp>
      <p:pic>
        <p:nvPicPr>
          <p:cNvPr id="4" name="Picture 3" descr="2015020912555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85728"/>
            <a:ext cx="4080955" cy="3000396"/>
          </a:xfrm>
          <a:prstGeom prst="rect">
            <a:avLst/>
          </a:prstGeom>
        </p:spPr>
      </p:pic>
      <p:pic>
        <p:nvPicPr>
          <p:cNvPr id="5" name="Picture 4" descr="2015020912573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357166"/>
            <a:ext cx="3929090" cy="3085366"/>
          </a:xfrm>
          <a:prstGeom prst="rect">
            <a:avLst/>
          </a:prstGeom>
        </p:spPr>
      </p:pic>
      <p:pic>
        <p:nvPicPr>
          <p:cNvPr id="6" name="Picture 5" descr="2015020912594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4876" y="3714752"/>
            <a:ext cx="4006379" cy="2857520"/>
          </a:xfrm>
          <a:prstGeom prst="rect">
            <a:avLst/>
          </a:prstGeom>
        </p:spPr>
      </p:pic>
      <p:pic>
        <p:nvPicPr>
          <p:cNvPr id="7" name="Picture 6" descr="2015020913441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5720" y="3714752"/>
            <a:ext cx="4109563" cy="2947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74720"/>
          </a:xfr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maanava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inaima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-t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Aap%tI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5" pitchFamily="2" charset="0"/>
                <a:ea typeface="Calibri" pitchFamily="34" charset="0"/>
                <a:cs typeface="Times New Roman" pitchFamily="18" charset="0"/>
              </a:rPr>
              <a:t> :</a:t>
            </a:r>
            <a:endParaRPr lang="en-I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785794"/>
            <a:ext cx="8858312" cy="5929354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yauQd</a:t>
            </a:r>
            <a:r>
              <a:rPr lang="en-US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         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baa^MMmba</a:t>
            </a:r>
            <a:r>
              <a:rPr lang="en-US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sfaoT</a:t>
            </a:r>
            <a:r>
              <a:rPr lang="en-US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2390775" algn="l"/>
              </a:tabLst>
            </a:pPr>
            <a:endParaRPr lang="en-US" dirty="0" smtClean="0">
              <a:latin typeface="Shivaji05" pitchFamily="2" charset="0"/>
              <a:ea typeface="Calibri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dMgalaI</a:t>
            </a:r>
            <a:r>
              <a:rPr lang="en-US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2390775" algn="l"/>
              </a:tabLst>
            </a:pP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vaahna</a:t>
            </a:r>
            <a:r>
              <a:rPr lang="en-US" dirty="0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Shivaji05" pitchFamily="2" charset="0"/>
                <a:ea typeface="Calibri" pitchFamily="34" charset="0"/>
                <a:cs typeface="Times New Roman" pitchFamily="18" charset="0"/>
              </a:rPr>
              <a:t>APaGaat</a:t>
            </a:r>
            <a:endParaRPr lang="en-IN" dirty="0"/>
          </a:p>
        </p:txBody>
      </p:sp>
      <p:pic>
        <p:nvPicPr>
          <p:cNvPr id="4" name="Picture 3" descr="2015020912524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1071546"/>
            <a:ext cx="4357718" cy="2192141"/>
          </a:xfrm>
          <a:prstGeom prst="rect">
            <a:avLst/>
          </a:prstGeom>
        </p:spPr>
      </p:pic>
      <p:pic>
        <p:nvPicPr>
          <p:cNvPr id="5" name="Picture 4" descr="201502091302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6248" y="3643314"/>
            <a:ext cx="4357718" cy="2857520"/>
          </a:xfrm>
          <a:prstGeom prst="rect">
            <a:avLst/>
          </a:prstGeom>
        </p:spPr>
      </p:pic>
      <p:pic>
        <p:nvPicPr>
          <p:cNvPr id="6" name="Picture 5" descr="2015020913025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2" y="3643314"/>
            <a:ext cx="3571900" cy="2876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206</Words>
  <Application>Microsoft Office PowerPoint</Application>
  <PresentationFormat>On-screen Show (4:3)</PresentationFormat>
  <Paragraphs>75</Paragraphs>
  <Slides>13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sausvaagat\ma</vt:lpstr>
      <vt:lpstr>ek idvaSaIya kaya-SaaLa Aayaaoijat esa.esa.e.ka^laoja¸  saaolaapUr. </vt:lpstr>
      <vt:lpstr>Slide 3</vt:lpstr>
      <vt:lpstr>Slide 4</vt:lpstr>
      <vt:lpstr>Aap%tI vyavasqaapnaacaI vaOiSaYTo :</vt:lpstr>
      <vt:lpstr>Aap%tI vyavasqaapnaacao p`kar :</vt:lpstr>
      <vt:lpstr>inasaga- inaima-t Aap%tI :</vt:lpstr>
      <vt:lpstr>Slide 8</vt:lpstr>
      <vt:lpstr>maanava inaima-t Aap%tI :</vt:lpstr>
      <vt:lpstr>Slide 10</vt:lpstr>
      <vt:lpstr>Aap%tI TaLNyaacao ]Paaya :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sausvaagat\ma</dc:title>
  <dc:creator>shree</dc:creator>
  <cp:lastModifiedBy>admin</cp:lastModifiedBy>
  <cp:revision>33</cp:revision>
  <dcterms:created xsi:type="dcterms:W3CDTF">2015-02-09T16:00:29Z</dcterms:created>
  <dcterms:modified xsi:type="dcterms:W3CDTF">2015-02-10T03:17:08Z</dcterms:modified>
</cp:coreProperties>
</file>